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5"/>
  </p:notesMasterIdLst>
  <p:sldIdLst>
    <p:sldId id="617" r:id="rId4"/>
    <p:sldId id="971" r:id="rId5"/>
    <p:sldId id="972" r:id="rId6"/>
    <p:sldId id="973" r:id="rId7"/>
    <p:sldId id="974" r:id="rId8"/>
    <p:sldId id="975" r:id="rId9"/>
    <p:sldId id="976" r:id="rId10"/>
    <p:sldId id="980" r:id="rId11"/>
    <p:sldId id="981" r:id="rId12"/>
    <p:sldId id="982" r:id="rId13"/>
    <p:sldId id="983" r:id="rId14"/>
    <p:sldId id="984" r:id="rId15"/>
    <p:sldId id="985" r:id="rId16"/>
    <p:sldId id="986" r:id="rId17"/>
    <p:sldId id="987" r:id="rId18"/>
    <p:sldId id="988" r:id="rId19"/>
    <p:sldId id="989" r:id="rId20"/>
    <p:sldId id="991" r:id="rId21"/>
    <p:sldId id="1047" r:id="rId22"/>
    <p:sldId id="1048" r:id="rId23"/>
    <p:sldId id="1049" r:id="rId24"/>
    <p:sldId id="1050" r:id="rId25"/>
    <p:sldId id="1051" r:id="rId26"/>
    <p:sldId id="1052" r:id="rId27"/>
    <p:sldId id="1044" r:id="rId28"/>
    <p:sldId id="996" r:id="rId29"/>
    <p:sldId id="997" r:id="rId30"/>
    <p:sldId id="998" r:id="rId31"/>
    <p:sldId id="999" r:id="rId32"/>
    <p:sldId id="1005" r:id="rId33"/>
    <p:sldId id="291" r:id="rId34"/>
    <p:sldId id="1006" r:id="rId35"/>
    <p:sldId id="1007" r:id="rId36"/>
    <p:sldId id="1008" r:id="rId37"/>
    <p:sldId id="1000" r:id="rId38"/>
    <p:sldId id="1009" r:id="rId39"/>
    <p:sldId id="1010" r:id="rId40"/>
    <p:sldId id="1011" r:id="rId41"/>
    <p:sldId id="1012" r:id="rId42"/>
    <p:sldId id="1053" r:id="rId43"/>
    <p:sldId id="1013" r:id="rId44"/>
    <p:sldId id="1014" r:id="rId45"/>
    <p:sldId id="1015" r:id="rId46"/>
    <p:sldId id="1016" r:id="rId47"/>
    <p:sldId id="1017" r:id="rId48"/>
    <p:sldId id="1018" r:id="rId49"/>
    <p:sldId id="1054" r:id="rId50"/>
    <p:sldId id="1019" r:id="rId51"/>
    <p:sldId id="1045" r:id="rId52"/>
    <p:sldId id="1020" r:id="rId53"/>
    <p:sldId id="1021" r:id="rId54"/>
    <p:sldId id="1022" r:id="rId55"/>
    <p:sldId id="1023" r:id="rId56"/>
    <p:sldId id="1024" r:id="rId57"/>
    <p:sldId id="1025" r:id="rId58"/>
    <p:sldId id="1026" r:id="rId59"/>
    <p:sldId id="1027" r:id="rId60"/>
    <p:sldId id="1028" r:id="rId61"/>
    <p:sldId id="1031" r:id="rId62"/>
    <p:sldId id="1034" r:id="rId63"/>
    <p:sldId id="1030" r:id="rId64"/>
    <p:sldId id="1046" r:id="rId65"/>
    <p:sldId id="1036" r:id="rId66"/>
    <p:sldId id="1037" r:id="rId67"/>
    <p:sldId id="1038" r:id="rId68"/>
    <p:sldId id="1039" r:id="rId69"/>
    <p:sldId id="1040" r:id="rId70"/>
    <p:sldId id="1041" r:id="rId71"/>
    <p:sldId id="1042" r:id="rId72"/>
    <p:sldId id="1043" r:id="rId73"/>
    <p:sldId id="102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38" autoAdjust="0"/>
    <p:restoredTop sz="86364" autoAdjust="0"/>
  </p:normalViewPr>
  <p:slideViewPr>
    <p:cSldViewPr snapToGrid="0">
      <p:cViewPr varScale="1">
        <p:scale>
          <a:sx n="78" d="100"/>
          <a:sy n="78" d="100"/>
        </p:scale>
        <p:origin x="192" y="560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21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01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843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888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0636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75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4662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667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019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981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93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414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310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543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537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366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755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075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417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9380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95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76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50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54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34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52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91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298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952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873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252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102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748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7396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77336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9372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817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789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260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8762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416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519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224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9306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139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927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37767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9271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961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187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138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8824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91404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16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07113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1388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419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35462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7645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327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933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293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43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8806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0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64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82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346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0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tiff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0.png"/><Relationship Id="rId5" Type="http://schemas.openxmlformats.org/officeDocument/2006/relationships/image" Target="../media/image15.png"/><Relationship Id="rId4" Type="http://schemas.openxmlformats.org/officeDocument/2006/relationships/image" Target="../media/image5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0.png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tiff"/><Relationship Id="rId4" Type="http://schemas.openxmlformats.org/officeDocument/2006/relationships/image" Target="../media/image5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0.emf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Picture 2" descr="Deep Learning Techniques: Neural Networks Simplified">
            <a:extLst>
              <a:ext uri="{FF2B5EF4-FFF2-40B4-BE49-F238E27FC236}">
                <a16:creationId xmlns:a16="http://schemas.microsoft.com/office/drawing/2014/main" id="{9EF0018D-233F-72F1-7C19-A8F38467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" y="1307931"/>
            <a:ext cx="6290964" cy="41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300A30-FD41-A07E-165A-1CFF95F37807}"/>
              </a:ext>
            </a:extLst>
          </p:cNvPr>
          <p:cNvSpPr/>
          <p:nvPr/>
        </p:nvSpPr>
        <p:spPr>
          <a:xfrm>
            <a:off x="694481" y="949124"/>
            <a:ext cx="4340506" cy="84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97ED5A-B2E2-D702-C971-C7626800DC92}"/>
              </a:ext>
            </a:extLst>
          </p:cNvPr>
          <p:cNvSpPr txBox="1"/>
          <p:nvPr/>
        </p:nvSpPr>
        <p:spPr>
          <a:xfrm>
            <a:off x="7408768" y="2719260"/>
            <a:ext cx="381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Feedforward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BC4516F-EF55-A6B0-5DDF-F250A6F1326D}"/>
                  </a:ext>
                </a:extLst>
              </p:cNvPr>
              <p:cNvSpPr/>
              <p:nvPr/>
            </p:nvSpPr>
            <p:spPr>
              <a:xfrm>
                <a:off x="7202466" y="1386459"/>
                <a:ext cx="4448717" cy="725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BC4516F-EF55-A6B0-5DDF-F250A6F13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66" y="1386459"/>
                <a:ext cx="4448717" cy="725135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6C6319B0-14D8-FE48-179B-8F5A426F6D9A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2">
            <a:extLst>
              <a:ext uri="{FF2B5EF4-FFF2-40B4-BE49-F238E27FC236}">
                <a16:creationId xmlns:a16="http://schemas.microsoft.com/office/drawing/2014/main" id="{9358E0FE-C84C-55E9-8A64-65CBE281613A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6E553F8B-DC5F-C19A-B1CE-45ADB05276E3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F1B2C9-A8EA-DB6C-9149-DCA8614A0391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F1C6EE6-072A-5B87-061D-54E70FBB52BE}"/>
              </a:ext>
            </a:extLst>
          </p:cNvPr>
          <p:cNvSpPr txBox="1"/>
          <p:nvPr/>
        </p:nvSpPr>
        <p:spPr>
          <a:xfrm>
            <a:off x="10604272" y="3715966"/>
            <a:ext cx="121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b=-1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8FFFA7-BF1E-D57B-74CA-6B7373248203}"/>
              </a:ext>
            </a:extLst>
          </p:cNvPr>
          <p:cNvSpPr txBox="1"/>
          <p:nvPr/>
        </p:nvSpPr>
        <p:spPr>
          <a:xfrm>
            <a:off x="7459795" y="67506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控制着曲线的竖直位置</a:t>
            </a:r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6767A196-865B-D0FB-B1BD-E26B0054AE35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9E093F42-6AF3-FD1B-99A5-F16E1EFFC0E1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D6126B58-DB3A-DB08-122C-8BDB02214ED8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6F25B7E5-C8CA-1A5E-C4E8-227F8BDD5518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BC450EA7-A003-C368-E283-365D520BD7CE}"/>
              </a:ext>
            </a:extLst>
          </p:cNvPr>
          <p:cNvSpPr/>
          <p:nvPr/>
        </p:nvSpPr>
        <p:spPr>
          <a:xfrm>
            <a:off x="7092563" y="452536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F1DB6A32-63C8-6D72-4F8F-E9C1819EE41C}"/>
              </a:ext>
            </a:extLst>
          </p:cNvPr>
          <p:cNvSpPr/>
          <p:nvPr/>
        </p:nvSpPr>
        <p:spPr>
          <a:xfrm rot="10800000">
            <a:off x="9329577" y="3562802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7772BC-CCB5-9F6E-1C1B-F5BE458A9C21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8DB5556-D2B6-184E-45E2-9F6FD06FA5A1}"/>
              </a:ext>
            </a:extLst>
          </p:cNvPr>
          <p:cNvSpPr/>
          <p:nvPr/>
        </p:nvSpPr>
        <p:spPr>
          <a:xfrm>
            <a:off x="6282762" y="358828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4624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FE831-3C40-4774-3DD6-8FEF7298AC59}"/>
                  </a:ext>
                </a:extLst>
              </p:cNvPr>
              <p:cNvSpPr/>
              <p:nvPr/>
            </p:nvSpPr>
            <p:spPr>
              <a:xfrm>
                <a:off x="6413327" y="1386459"/>
                <a:ext cx="5500236" cy="748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l-GR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′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B4EFE831-3C40-4774-3DD6-8FEF7298A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27" y="1386459"/>
                <a:ext cx="5500236" cy="748603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1E0A2691-C269-D065-2AF6-5894CCC05882}"/>
              </a:ext>
            </a:extLst>
          </p:cNvPr>
          <p:cNvCxnSpPr/>
          <p:nvPr/>
        </p:nvCxnSpPr>
        <p:spPr>
          <a:xfrm>
            <a:off x="5615620" y="4085944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68A62837-A51A-56C7-5073-E280C2DEF42B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766B2EB-7EFB-710B-5142-61F0BD9324D9}"/>
              </a:ext>
            </a:extLst>
          </p:cNvPr>
          <p:cNvSpPr txBox="1"/>
          <p:nvPr/>
        </p:nvSpPr>
        <p:spPr>
          <a:xfrm>
            <a:off x="11184715" y="423597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4E92CE9-5C54-31B3-EE4D-AE0AC966704C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85DC54-291E-75EF-2C39-FC5E02155405}"/>
              </a:ext>
            </a:extLst>
          </p:cNvPr>
          <p:cNvSpPr txBox="1"/>
          <p:nvPr/>
        </p:nvSpPr>
        <p:spPr>
          <a:xfrm>
            <a:off x="9780727" y="2134604"/>
            <a:ext cx="121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B0F0"/>
                </a:solidFill>
              </a:rPr>
              <a:t>w'=1.5</a:t>
            </a:r>
            <a:endParaRPr kumimoji="1" lang="zh-CN" altLang="en-US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892524-1876-72E2-9AB3-735178635BDC}"/>
              </a:ext>
            </a:extLst>
          </p:cNvPr>
          <p:cNvSpPr txBox="1"/>
          <p:nvPr/>
        </p:nvSpPr>
        <p:spPr>
          <a:xfrm>
            <a:off x="7069198" y="79690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r>
              <a:rPr kumimoji="1" lang="zh-CN" altLang="en-US" dirty="0"/>
              <a:t>控制着曲线的高矮</a:t>
            </a: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524D7D5D-AA8C-88FE-166E-0CE43FF72FBC}"/>
              </a:ext>
            </a:extLst>
          </p:cNvPr>
          <p:cNvSpPr/>
          <p:nvPr/>
        </p:nvSpPr>
        <p:spPr>
          <a:xfrm>
            <a:off x="5843393" y="3684025"/>
            <a:ext cx="2237014" cy="401706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DCC96DE7-EC08-7139-F23F-67955C053A88}"/>
              </a:ext>
            </a:extLst>
          </p:cNvPr>
          <p:cNvSpPr/>
          <p:nvPr/>
        </p:nvSpPr>
        <p:spPr>
          <a:xfrm rot="10800000">
            <a:off x="8043016" y="3307514"/>
            <a:ext cx="2237014" cy="443578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2188C2-E03D-E0E9-4C4C-04723B21E3EE}"/>
              </a:ext>
            </a:extLst>
          </p:cNvPr>
          <p:cNvSpPr/>
          <p:nvPr/>
        </p:nvSpPr>
        <p:spPr>
          <a:xfrm>
            <a:off x="9780727" y="292560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w'=1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0F9E339-21C3-936B-48F6-F2CCA67B342F}"/>
              </a:ext>
            </a:extLst>
          </p:cNvPr>
          <p:cNvSpPr/>
          <p:nvPr/>
        </p:nvSpPr>
        <p:spPr>
          <a:xfrm>
            <a:off x="9768680" y="4977908"/>
            <a:ext cx="8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</a:t>
            </a: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1EC6EEF5-D9D5-E9AE-F239-F8F6E44DE47D}"/>
              </a:ext>
            </a:extLst>
          </p:cNvPr>
          <p:cNvSpPr/>
          <p:nvPr/>
        </p:nvSpPr>
        <p:spPr>
          <a:xfrm>
            <a:off x="5843393" y="3187805"/>
            <a:ext cx="2237014" cy="897926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E027FC67-5E3A-0B8E-CD09-B28E34E76D84}"/>
              </a:ext>
            </a:extLst>
          </p:cNvPr>
          <p:cNvSpPr/>
          <p:nvPr/>
        </p:nvSpPr>
        <p:spPr>
          <a:xfrm rot="10800000">
            <a:off x="8080407" y="2712022"/>
            <a:ext cx="2237014" cy="496219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grpSp>
        <p:nvGrpSpPr>
          <p:cNvPr id="42" name="组 2">
            <a:extLst>
              <a:ext uri="{FF2B5EF4-FFF2-40B4-BE49-F238E27FC236}">
                <a16:creationId xmlns:a16="http://schemas.microsoft.com/office/drawing/2014/main" id="{2102DB81-1525-9450-CF58-1C688247B7C0}"/>
              </a:ext>
            </a:extLst>
          </p:cNvPr>
          <p:cNvGrpSpPr/>
          <p:nvPr/>
        </p:nvGrpSpPr>
        <p:grpSpPr>
          <a:xfrm flipH="1">
            <a:off x="5752617" y="4096588"/>
            <a:ext cx="4564803" cy="778217"/>
            <a:chOff x="5843393" y="4096588"/>
            <a:chExt cx="4436637" cy="778217"/>
          </a:xfrm>
        </p:grpSpPr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719142A2-9BC9-2E7F-DE05-0890CA897EAE}"/>
                </a:ext>
              </a:extLst>
            </p:cNvPr>
            <p:cNvSpPr/>
            <p:nvPr/>
          </p:nvSpPr>
          <p:spPr>
            <a:xfrm>
              <a:off x="5843393" y="4473099"/>
              <a:ext cx="2237014" cy="401706"/>
            </a:xfrm>
            <a:custGeom>
              <a:avLst/>
              <a:gdLst>
                <a:gd name="connsiteX0" fmla="*/ 0 w 2237014"/>
                <a:gd name="connsiteY0" fmla="*/ 979715 h 979715"/>
                <a:gd name="connsiteX1" fmla="*/ 1094014 w 2237014"/>
                <a:gd name="connsiteY1" fmla="*/ 979715 h 979715"/>
                <a:gd name="connsiteX2" fmla="*/ 1616528 w 2237014"/>
                <a:gd name="connsiteY2" fmla="*/ 947057 h 979715"/>
                <a:gd name="connsiteX3" fmla="*/ 2008414 w 2237014"/>
                <a:gd name="connsiteY3" fmla="*/ 718457 h 979715"/>
                <a:gd name="connsiteX4" fmla="*/ 2237014 w 2237014"/>
                <a:gd name="connsiteY4" fmla="*/ 0 h 9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14" h="979715">
                  <a:moveTo>
                    <a:pt x="0" y="979715"/>
                  </a:moveTo>
                  <a:lnTo>
                    <a:pt x="1094014" y="979715"/>
                  </a:lnTo>
                  <a:cubicBezTo>
                    <a:pt x="1363435" y="974272"/>
                    <a:pt x="1464128" y="990600"/>
                    <a:pt x="1616528" y="947057"/>
                  </a:cubicBezTo>
                  <a:cubicBezTo>
                    <a:pt x="1768928" y="903514"/>
                    <a:pt x="1905000" y="876300"/>
                    <a:pt x="2008414" y="718457"/>
                  </a:cubicBezTo>
                  <a:cubicBezTo>
                    <a:pt x="2111828" y="560614"/>
                    <a:pt x="2237014" y="0"/>
                    <a:pt x="2237014" y="0"/>
                  </a:cubicBezTo>
                </a:path>
              </a:pathLst>
            </a:cu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9" name="任意形状 48">
              <a:extLst>
                <a:ext uri="{FF2B5EF4-FFF2-40B4-BE49-F238E27FC236}">
                  <a16:creationId xmlns:a16="http://schemas.microsoft.com/office/drawing/2014/main" id="{F5D91EBA-05FC-6A8A-DDB7-FCC6D78D72E4}"/>
                </a:ext>
              </a:extLst>
            </p:cNvPr>
            <p:cNvSpPr/>
            <p:nvPr/>
          </p:nvSpPr>
          <p:spPr>
            <a:xfrm rot="10800000">
              <a:off x="8043016" y="4096588"/>
              <a:ext cx="2237014" cy="443578"/>
            </a:xfrm>
            <a:custGeom>
              <a:avLst/>
              <a:gdLst>
                <a:gd name="connsiteX0" fmla="*/ 0 w 2237014"/>
                <a:gd name="connsiteY0" fmla="*/ 979715 h 979715"/>
                <a:gd name="connsiteX1" fmla="*/ 1094014 w 2237014"/>
                <a:gd name="connsiteY1" fmla="*/ 979715 h 979715"/>
                <a:gd name="connsiteX2" fmla="*/ 1616528 w 2237014"/>
                <a:gd name="connsiteY2" fmla="*/ 947057 h 979715"/>
                <a:gd name="connsiteX3" fmla="*/ 2008414 w 2237014"/>
                <a:gd name="connsiteY3" fmla="*/ 718457 h 979715"/>
                <a:gd name="connsiteX4" fmla="*/ 2237014 w 2237014"/>
                <a:gd name="connsiteY4" fmla="*/ 0 h 9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14" h="979715">
                  <a:moveTo>
                    <a:pt x="0" y="979715"/>
                  </a:moveTo>
                  <a:lnTo>
                    <a:pt x="1094014" y="979715"/>
                  </a:lnTo>
                  <a:cubicBezTo>
                    <a:pt x="1363435" y="974272"/>
                    <a:pt x="1464128" y="990600"/>
                    <a:pt x="1616528" y="947057"/>
                  </a:cubicBezTo>
                  <a:cubicBezTo>
                    <a:pt x="1768928" y="903514"/>
                    <a:pt x="1905000" y="876300"/>
                    <a:pt x="2008414" y="718457"/>
                  </a:cubicBezTo>
                  <a:cubicBezTo>
                    <a:pt x="2111828" y="560614"/>
                    <a:pt x="2237014" y="0"/>
                    <a:pt x="2237014" y="0"/>
                  </a:cubicBezTo>
                </a:path>
              </a:pathLst>
            </a:custGeom>
            <a:noFill/>
            <a:ln w="476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53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3047818" y="1984473"/>
                <a:ext cx="48488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18" y="1984473"/>
                <a:ext cx="4848806" cy="276999"/>
              </a:xfrm>
              <a:prstGeom prst="rect">
                <a:avLst/>
              </a:prstGeom>
              <a:blipFill>
                <a:blip r:embed="rId4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16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7576667-A1F6-FC58-FB28-A84C47873E1B}"/>
                  </a:ext>
                </a:extLst>
              </p:cNvPr>
              <p:cNvSpPr/>
              <p:nvPr/>
            </p:nvSpPr>
            <p:spPr>
              <a:xfrm>
                <a:off x="8791418" y="1509056"/>
                <a:ext cx="2352246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7576667-A1F6-FC58-FB28-A84C47873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418" y="1509056"/>
                <a:ext cx="2352246" cy="661912"/>
              </a:xfrm>
              <a:prstGeom prst="rect">
                <a:avLst/>
              </a:prstGeom>
              <a:blipFill>
                <a:blip r:embed="rId5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0AFE9D77-6D66-C015-6EF5-CA90015C81CB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95125BE3-F5C1-6B13-EBE2-FEC62FD96D0A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CC228D8-54B3-BFF1-6873-1488DDABAC47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0FA584-9615-045D-0B8B-135E8E0CF20A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B0EBBD-403A-D691-7E92-7387B8F1B957}"/>
              </a:ext>
            </a:extLst>
          </p:cNvPr>
          <p:cNvSpPr txBox="1"/>
          <p:nvPr/>
        </p:nvSpPr>
        <p:spPr>
          <a:xfrm>
            <a:off x="7459795" y="663343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11" name="直接箭头连接符 9">
            <a:extLst>
              <a:ext uri="{FF2B5EF4-FFF2-40B4-BE49-F238E27FC236}">
                <a16:creationId xmlns:a16="http://schemas.microsoft.com/office/drawing/2014/main" id="{CAFF508B-94EB-80D6-8E3A-74796D08D7AD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F7AB1CB-DC2B-2838-E947-075426BF4903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A94CD3D-5DC1-627D-F563-58041BE41E26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87A07D1D-3430-42C3-EB8E-794C267A5E2F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F7CD5BBF-4F16-59B8-9184-8DFCB47BCA0A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DEF5BE5E-A740-5224-714D-BFDD7C748FEA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858326-645E-D7C8-253D-5D5FA2A5FEE8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550EE7-25ED-3AEB-05D8-8F6E5C78A66A}"/>
              </a:ext>
            </a:extLst>
          </p:cNvPr>
          <p:cNvSpPr/>
          <p:nvPr/>
        </p:nvSpPr>
        <p:spPr>
          <a:xfrm>
            <a:off x="6282762" y="358828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BE105FF-20AD-E7FE-4AA6-CAF190C8C1D0}"/>
                  </a:ext>
                </a:extLst>
              </p:cNvPr>
              <p:cNvSpPr/>
              <p:nvPr/>
            </p:nvSpPr>
            <p:spPr>
              <a:xfrm>
                <a:off x="5597617" y="1504675"/>
                <a:ext cx="3376813" cy="706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BE105FF-20AD-E7FE-4AA6-CAF190C8C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17" y="1504675"/>
                <a:ext cx="3376813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48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接箭头连接符 9">
            <a:extLst>
              <a:ext uri="{FF2B5EF4-FFF2-40B4-BE49-F238E27FC236}">
                <a16:creationId xmlns:a16="http://schemas.microsoft.com/office/drawing/2014/main" id="{9F6AD0BB-C261-F78D-7366-F501B642BCE6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2">
            <a:extLst>
              <a:ext uri="{FF2B5EF4-FFF2-40B4-BE49-F238E27FC236}">
                <a16:creationId xmlns:a16="http://schemas.microsoft.com/office/drawing/2014/main" id="{6B78E1AD-30BF-83C3-C405-B3ED7C34A246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F68CB57-C83A-4754-EF99-B6321AC1FBFD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C2FCD-E435-1146-C414-42BE09370D82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A5E08D0-0CDF-B6E3-6F09-BD2364D370A1}"/>
              </a:ext>
            </a:extLst>
          </p:cNvPr>
          <p:cNvSpPr txBox="1"/>
          <p:nvPr/>
        </p:nvSpPr>
        <p:spPr>
          <a:xfrm>
            <a:off x="7502740" y="1485344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37" name="直接箭头连接符 9">
            <a:extLst>
              <a:ext uri="{FF2B5EF4-FFF2-40B4-BE49-F238E27FC236}">
                <a16:creationId xmlns:a16="http://schemas.microsoft.com/office/drawing/2014/main" id="{6B4AD92A-D0C6-796F-6483-3018631C8120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12C9A49-1BD0-87E3-C43A-B9E6FC7351DD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47C0BE64-721A-3519-D9D7-22C62729CBD7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618A237D-966F-4DAA-A08B-4703E77838BC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3578FA9D-8956-885D-D0AE-648174C23E4F}"/>
              </a:ext>
            </a:extLst>
          </p:cNvPr>
          <p:cNvSpPr/>
          <p:nvPr/>
        </p:nvSpPr>
        <p:spPr>
          <a:xfrm>
            <a:off x="4500402" y="4536870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36600A31-B922-5A57-351C-F4C3E4D5CC91}"/>
              </a:ext>
            </a:extLst>
          </p:cNvPr>
          <p:cNvSpPr/>
          <p:nvPr/>
        </p:nvSpPr>
        <p:spPr>
          <a:xfrm rot="10800000">
            <a:off x="6737416" y="3574307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03FE83-D07D-C0B3-2400-E280E898C7EC}"/>
              </a:ext>
            </a:extLst>
          </p:cNvPr>
          <p:cNvSpPr/>
          <p:nvPr/>
        </p:nvSpPr>
        <p:spPr>
          <a:xfrm>
            <a:off x="8146259" y="419161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b=0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1FAF66A-086A-47A4-A8C8-3C1E70B7784B}"/>
              </a:ext>
            </a:extLst>
          </p:cNvPr>
          <p:cNvSpPr/>
          <p:nvPr/>
        </p:nvSpPr>
        <p:spPr>
          <a:xfrm>
            <a:off x="7491288" y="3695654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b=1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63D33E-C852-95C8-6B0B-403778B03B05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706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>
                                      <a:latin typeface="Cambria Math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E263D33E-C852-95C8-6B0B-403778B03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706284"/>
              </a:xfrm>
              <a:prstGeom prst="rect">
                <a:avLst/>
              </a:prstGeom>
              <a:blipFill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任意形状 54">
            <a:extLst>
              <a:ext uri="{FF2B5EF4-FFF2-40B4-BE49-F238E27FC236}">
                <a16:creationId xmlns:a16="http://schemas.microsoft.com/office/drawing/2014/main" id="{40774D51-DDA9-FF2C-2D65-7EF2DC216E83}"/>
              </a:ext>
            </a:extLst>
          </p:cNvPr>
          <p:cNvSpPr/>
          <p:nvPr/>
        </p:nvSpPr>
        <p:spPr>
          <a:xfrm>
            <a:off x="4500401" y="4490358"/>
            <a:ext cx="2275955" cy="1047820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DEA02396-53C7-ACE3-A87E-C338F52AE42F}"/>
              </a:ext>
            </a:extLst>
          </p:cNvPr>
          <p:cNvSpPr/>
          <p:nvPr/>
        </p:nvSpPr>
        <p:spPr>
          <a:xfrm>
            <a:off x="6776357" y="2170034"/>
            <a:ext cx="3461657" cy="2320323"/>
          </a:xfrm>
          <a:custGeom>
            <a:avLst/>
            <a:gdLst>
              <a:gd name="connsiteX0" fmla="*/ 0 w 3461657"/>
              <a:gd name="connsiteY0" fmla="*/ 2320323 h 2320323"/>
              <a:gd name="connsiteX1" fmla="*/ 146957 w 3461657"/>
              <a:gd name="connsiteY1" fmla="*/ 1716166 h 2320323"/>
              <a:gd name="connsiteX2" fmla="*/ 359229 w 3461657"/>
              <a:gd name="connsiteY2" fmla="*/ 1487566 h 2320323"/>
              <a:gd name="connsiteX3" fmla="*/ 522514 w 3461657"/>
              <a:gd name="connsiteY3" fmla="*/ 1438580 h 2320323"/>
              <a:gd name="connsiteX4" fmla="*/ 881743 w 3461657"/>
              <a:gd name="connsiteY4" fmla="*/ 1291623 h 2320323"/>
              <a:gd name="connsiteX5" fmla="*/ 1110343 w 3461657"/>
              <a:gd name="connsiteY5" fmla="*/ 1144666 h 2320323"/>
              <a:gd name="connsiteX6" fmla="*/ 1306286 w 3461657"/>
              <a:gd name="connsiteY6" fmla="*/ 720123 h 2320323"/>
              <a:gd name="connsiteX7" fmla="*/ 1420586 w 3461657"/>
              <a:gd name="connsiteY7" fmla="*/ 279252 h 2320323"/>
              <a:gd name="connsiteX8" fmla="*/ 1502229 w 3461657"/>
              <a:gd name="connsiteY8" fmla="*/ 164952 h 2320323"/>
              <a:gd name="connsiteX9" fmla="*/ 1649186 w 3461657"/>
              <a:gd name="connsiteY9" fmla="*/ 66980 h 2320323"/>
              <a:gd name="connsiteX10" fmla="*/ 2008414 w 3461657"/>
              <a:gd name="connsiteY10" fmla="*/ 1666 h 2320323"/>
              <a:gd name="connsiteX11" fmla="*/ 3461657 w 3461657"/>
              <a:gd name="connsiteY11" fmla="*/ 17995 h 232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61657" h="2320323">
                <a:moveTo>
                  <a:pt x="0" y="2320323"/>
                </a:moveTo>
                <a:cubicBezTo>
                  <a:pt x="43543" y="2087641"/>
                  <a:pt x="87086" y="1854959"/>
                  <a:pt x="146957" y="1716166"/>
                </a:cubicBezTo>
                <a:cubicBezTo>
                  <a:pt x="206828" y="1577373"/>
                  <a:pt x="296636" y="1533830"/>
                  <a:pt x="359229" y="1487566"/>
                </a:cubicBezTo>
                <a:cubicBezTo>
                  <a:pt x="421822" y="1441302"/>
                  <a:pt x="435428" y="1471237"/>
                  <a:pt x="522514" y="1438580"/>
                </a:cubicBezTo>
                <a:cubicBezTo>
                  <a:pt x="609600" y="1405923"/>
                  <a:pt x="783772" y="1340609"/>
                  <a:pt x="881743" y="1291623"/>
                </a:cubicBezTo>
                <a:cubicBezTo>
                  <a:pt x="979715" y="1242637"/>
                  <a:pt x="1039586" y="1239916"/>
                  <a:pt x="1110343" y="1144666"/>
                </a:cubicBezTo>
                <a:cubicBezTo>
                  <a:pt x="1181100" y="1049416"/>
                  <a:pt x="1254579" y="864359"/>
                  <a:pt x="1306286" y="720123"/>
                </a:cubicBezTo>
                <a:cubicBezTo>
                  <a:pt x="1357993" y="575887"/>
                  <a:pt x="1387929" y="371780"/>
                  <a:pt x="1420586" y="279252"/>
                </a:cubicBezTo>
                <a:cubicBezTo>
                  <a:pt x="1453243" y="186723"/>
                  <a:pt x="1464129" y="200331"/>
                  <a:pt x="1502229" y="164952"/>
                </a:cubicBezTo>
                <a:cubicBezTo>
                  <a:pt x="1540329" y="129573"/>
                  <a:pt x="1564822" y="94194"/>
                  <a:pt x="1649186" y="66980"/>
                </a:cubicBezTo>
                <a:cubicBezTo>
                  <a:pt x="1733550" y="39766"/>
                  <a:pt x="1706336" y="9830"/>
                  <a:pt x="2008414" y="1666"/>
                </a:cubicBezTo>
                <a:cubicBezTo>
                  <a:pt x="2310492" y="-6498"/>
                  <a:pt x="3461657" y="17995"/>
                  <a:pt x="3461657" y="17995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033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" name="直接箭头连接符 12">
            <a:extLst>
              <a:ext uri="{FF2B5EF4-FFF2-40B4-BE49-F238E27FC236}">
                <a16:creationId xmlns:a16="http://schemas.microsoft.com/office/drawing/2014/main" id="{62755648-4813-DA24-287C-5447D871613F}"/>
              </a:ext>
            </a:extLst>
          </p:cNvPr>
          <p:cNvCxnSpPr/>
          <p:nvPr/>
        </p:nvCxnSpPr>
        <p:spPr>
          <a:xfrm flipV="1">
            <a:off x="8061711" y="1355271"/>
            <a:ext cx="0" cy="4649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1F3E1F7-25CB-2184-3756-42798B609A19}"/>
              </a:ext>
            </a:extLst>
          </p:cNvPr>
          <p:cNvSpPr txBox="1"/>
          <p:nvPr/>
        </p:nvSpPr>
        <p:spPr>
          <a:xfrm>
            <a:off x="7459795" y="138215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969A7FD-D9AB-2F82-533D-855F04680CAB}"/>
              </a:ext>
            </a:extLst>
          </p:cNvPr>
          <p:cNvSpPr txBox="1"/>
          <p:nvPr/>
        </p:nvSpPr>
        <p:spPr>
          <a:xfrm>
            <a:off x="5318861" y="5490242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控制着曲线的竖直位置</a:t>
            </a:r>
          </a:p>
        </p:txBody>
      </p: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6A429882-9B9A-00E1-C884-DC4CD06611B2}"/>
              </a:ext>
            </a:extLst>
          </p:cNvPr>
          <p:cNvCxnSpPr/>
          <p:nvPr/>
        </p:nvCxnSpPr>
        <p:spPr>
          <a:xfrm>
            <a:off x="5672129" y="3548085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8D0976F-7884-3BAF-7E1C-9188BD8B5B10}"/>
              </a:ext>
            </a:extLst>
          </p:cNvPr>
          <p:cNvSpPr txBox="1"/>
          <p:nvPr/>
        </p:nvSpPr>
        <p:spPr>
          <a:xfrm>
            <a:off x="11184715" y="3669810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F1E50F60-66C9-347C-CB64-2805C0EC5B42}"/>
              </a:ext>
            </a:extLst>
          </p:cNvPr>
          <p:cNvSpPr/>
          <p:nvPr/>
        </p:nvSpPr>
        <p:spPr>
          <a:xfrm>
            <a:off x="5845629" y="256849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0AEE4E28-8A2E-657D-981A-3DD6340ECD92}"/>
              </a:ext>
            </a:extLst>
          </p:cNvPr>
          <p:cNvSpPr/>
          <p:nvPr/>
        </p:nvSpPr>
        <p:spPr>
          <a:xfrm rot="10800000">
            <a:off x="8082643" y="1605928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CAF9DA-1A8A-8FF3-2169-8378390C1B80}"/>
              </a:ext>
            </a:extLst>
          </p:cNvPr>
          <p:cNvSpPr/>
          <p:nvPr/>
        </p:nvSpPr>
        <p:spPr>
          <a:xfrm>
            <a:off x="9239226" y="1656745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b=0, w'=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A3E83A-034D-778A-AA94-CA50E92F8653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7A3E83A-034D-778A-AA94-CA50E92F8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形状 15">
            <a:extLst>
              <a:ext uri="{FF2B5EF4-FFF2-40B4-BE49-F238E27FC236}">
                <a16:creationId xmlns:a16="http://schemas.microsoft.com/office/drawing/2014/main" id="{F59D76BF-C0D5-E86D-F543-CBEB8658B9F5}"/>
              </a:ext>
            </a:extLst>
          </p:cNvPr>
          <p:cNvSpPr/>
          <p:nvPr/>
        </p:nvSpPr>
        <p:spPr>
          <a:xfrm flipH="1">
            <a:off x="9138046" y="4510649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A9C95983-5F07-D021-F9B0-826983C9097D}"/>
              </a:ext>
            </a:extLst>
          </p:cNvPr>
          <p:cNvSpPr/>
          <p:nvPr/>
        </p:nvSpPr>
        <p:spPr>
          <a:xfrm rot="10800000" flipH="1">
            <a:off x="6901033" y="354808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CF1F3D4-22B7-E645-D845-EA442ABB1653}"/>
              </a:ext>
            </a:extLst>
          </p:cNvPr>
          <p:cNvSpPr/>
          <p:nvPr/>
        </p:nvSpPr>
        <p:spPr>
          <a:xfrm>
            <a:off x="10008560" y="5070335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accent6">
                    <a:lumMod val="75000"/>
                  </a:schemeClr>
                </a:solidFill>
              </a:rPr>
              <a:t>b=-1. 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</a:t>
            </a:r>
          </a:p>
        </p:txBody>
      </p:sp>
    </p:spTree>
    <p:extLst>
      <p:ext uri="{BB962C8B-B14F-4D97-AF65-F5344CB8AC3E}">
        <p14:creationId xmlns:p14="http://schemas.microsoft.com/office/powerpoint/2010/main" val="117645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2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DC7C1D-1874-E6A7-0E25-8902B8AD766E}"/>
              </a:ext>
            </a:extLst>
          </p:cNvPr>
          <p:cNvSpPr/>
          <p:nvPr/>
        </p:nvSpPr>
        <p:spPr>
          <a:xfrm>
            <a:off x="102511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8FD085DD-20B0-C685-4F20-9AE74AB95975}"/>
              </a:ext>
            </a:extLst>
          </p:cNvPr>
          <p:cNvSpPr/>
          <p:nvPr/>
        </p:nvSpPr>
        <p:spPr>
          <a:xfrm>
            <a:off x="109751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96395C6-7848-6B13-C045-408F560AD7EC}"/>
              </a:ext>
            </a:extLst>
          </p:cNvPr>
          <p:cNvCxnSpPr>
            <a:endCxn id="24" idx="4"/>
          </p:cNvCxnSpPr>
          <p:nvPr/>
        </p:nvCxnSpPr>
        <p:spPr>
          <a:xfrm flipH="1" flipV="1">
            <a:off x="1315950" y="4009997"/>
            <a:ext cx="892749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A862C4E-B7F1-85D8-1043-8F76FF9E52EB}"/>
              </a:ext>
            </a:extLst>
          </p:cNvPr>
          <p:cNvCxnSpPr>
            <a:stCxn id="24" idx="0"/>
          </p:cNvCxnSpPr>
          <p:nvPr/>
        </p:nvCxnSpPr>
        <p:spPr>
          <a:xfrm flipV="1">
            <a:off x="1315950" y="2122973"/>
            <a:ext cx="892749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D773896-5F55-8EEF-FEF6-2ADBE0F2F4AC}"/>
              </a:ext>
            </a:extLst>
          </p:cNvPr>
          <p:cNvSpPr txBox="1"/>
          <p:nvPr/>
        </p:nvSpPr>
        <p:spPr>
          <a:xfrm>
            <a:off x="1239747" y="4556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26778B-F249-029C-4593-CD934F9FFBB0}"/>
              </a:ext>
            </a:extLst>
          </p:cNvPr>
          <p:cNvSpPr txBox="1"/>
          <p:nvPr/>
        </p:nvSpPr>
        <p:spPr>
          <a:xfrm>
            <a:off x="1606783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6B3D390-940D-0D75-177F-4E73DCD9731C}"/>
              </a:ext>
            </a:extLst>
          </p:cNvPr>
          <p:cNvSpPr txBox="1"/>
          <p:nvPr/>
        </p:nvSpPr>
        <p:spPr>
          <a:xfrm>
            <a:off x="2081760" y="553768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/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7A92585-3AB4-4491-471E-54767A40F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75" y="1498857"/>
                <a:ext cx="2386331" cy="818301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666A119-49E2-80D4-860C-DFC48910E463}"/>
              </a:ext>
            </a:extLst>
          </p:cNvPr>
          <p:cNvSpPr txBox="1"/>
          <p:nvPr/>
        </p:nvSpPr>
        <p:spPr>
          <a:xfrm>
            <a:off x="994301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1</a:t>
            </a:r>
            <a:endParaRPr kumimoji="1" lang="zh-CN" altLang="en-US" baseline="-250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A3693F5-EEDA-2320-923E-2029748EC4C1}"/>
              </a:ext>
            </a:extLst>
          </p:cNvPr>
          <p:cNvSpPr/>
          <p:nvPr/>
        </p:nvSpPr>
        <p:spPr>
          <a:xfrm>
            <a:off x="2723226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31CF1FFC-666F-6B9A-DCA7-0E2D327EA482}"/>
              </a:ext>
            </a:extLst>
          </p:cNvPr>
          <p:cNvSpPr/>
          <p:nvPr/>
        </p:nvSpPr>
        <p:spPr>
          <a:xfrm>
            <a:off x="2795626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AAC39DE-53D4-6D9D-7258-3D3345B48DC5}"/>
              </a:ext>
            </a:extLst>
          </p:cNvPr>
          <p:cNvSpPr txBox="1"/>
          <p:nvPr/>
        </p:nvSpPr>
        <p:spPr>
          <a:xfrm>
            <a:off x="3418474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1A6C808-1944-8AE8-2259-5E21293C0CAF}"/>
              </a:ext>
            </a:extLst>
          </p:cNvPr>
          <p:cNvCxnSpPr>
            <a:endCxn id="33" idx="4"/>
          </p:cNvCxnSpPr>
          <p:nvPr/>
        </p:nvCxnSpPr>
        <p:spPr>
          <a:xfrm flipV="1">
            <a:off x="2242457" y="4009997"/>
            <a:ext cx="771603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AA25116F-BA00-F379-9CD0-C3B42498DA4D}"/>
              </a:ext>
            </a:extLst>
          </p:cNvPr>
          <p:cNvSpPr txBox="1"/>
          <p:nvPr/>
        </p:nvSpPr>
        <p:spPr>
          <a:xfrm>
            <a:off x="2622267" y="45756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D9C8B061-2794-46FF-0F1F-D6E4DECDFAF1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2242457" y="2122973"/>
            <a:ext cx="771603" cy="131552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95F438B-C991-44CA-49F4-8004AA250B5D}"/>
              </a:ext>
            </a:extLst>
          </p:cNvPr>
          <p:cNvSpPr txBox="1"/>
          <p:nvPr/>
        </p:nvSpPr>
        <p:spPr>
          <a:xfrm>
            <a:off x="2640266" y="2610014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w’</a:t>
            </a:r>
            <a:r>
              <a:rPr kumimoji="1" lang="en-US" altLang="zh-CN" baseline="-25000" dirty="0"/>
              <a:t>2</a:t>
            </a:r>
            <a:endParaRPr kumimoji="1" lang="zh-CN" altLang="en-US" baseline="-250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55FCF1-4B54-8FDC-1982-89FFBBE7B4A6}"/>
              </a:ext>
            </a:extLst>
          </p:cNvPr>
          <p:cNvSpPr txBox="1"/>
          <p:nvPr/>
        </p:nvSpPr>
        <p:spPr>
          <a:xfrm>
            <a:off x="2095666" y="1523384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13146C1-E8E8-4A47-F774-B545AD9F6014}"/>
              </a:ext>
            </a:extLst>
          </p:cNvPr>
          <p:cNvSpPr/>
          <p:nvPr/>
        </p:nvSpPr>
        <p:spPr>
          <a:xfrm>
            <a:off x="2102483" y="5377328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AFC1AFEC-A44E-FF39-0DA5-35F34D9BC191}"/>
              </a:ext>
            </a:extLst>
          </p:cNvPr>
          <p:cNvSpPr/>
          <p:nvPr/>
        </p:nvSpPr>
        <p:spPr>
          <a:xfrm>
            <a:off x="2107923" y="1888456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接箭头连接符 12">
            <a:extLst>
              <a:ext uri="{FF2B5EF4-FFF2-40B4-BE49-F238E27FC236}">
                <a16:creationId xmlns:a16="http://schemas.microsoft.com/office/drawing/2014/main" id="{71D9293A-925D-1328-FB07-A08AF0E44EC0}"/>
              </a:ext>
            </a:extLst>
          </p:cNvPr>
          <p:cNvCxnSpPr/>
          <p:nvPr/>
        </p:nvCxnSpPr>
        <p:spPr>
          <a:xfrm flipV="1">
            <a:off x="8061711" y="1355271"/>
            <a:ext cx="0" cy="4649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00A1802-2DC9-BD8E-F1F8-4251B223FEBD}"/>
              </a:ext>
            </a:extLst>
          </p:cNvPr>
          <p:cNvSpPr txBox="1"/>
          <p:nvPr/>
        </p:nvSpPr>
        <p:spPr>
          <a:xfrm>
            <a:off x="7459795" y="138215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5259AE5-3D92-5B7F-00C5-D6646B078E46}"/>
              </a:ext>
            </a:extLst>
          </p:cNvPr>
          <p:cNvSpPr txBox="1"/>
          <p:nvPr/>
        </p:nvSpPr>
        <p:spPr>
          <a:xfrm>
            <a:off x="5187720" y="5365970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zh-CN" altLang="en-US" dirty="0"/>
              <a:t>控制着曲线</a:t>
            </a:r>
            <a:r>
              <a:rPr kumimoji="1" lang="zh-CN" altLang="en-US"/>
              <a:t>的竖直位置</a:t>
            </a:r>
            <a:endParaRPr kumimoji="1" lang="zh-CN" altLang="en-US" dirty="0"/>
          </a:p>
        </p:txBody>
      </p:sp>
      <p:cxnSp>
        <p:nvCxnSpPr>
          <p:cNvPr id="22" name="直接箭头连接符 9">
            <a:extLst>
              <a:ext uri="{FF2B5EF4-FFF2-40B4-BE49-F238E27FC236}">
                <a16:creationId xmlns:a16="http://schemas.microsoft.com/office/drawing/2014/main" id="{D9F00E18-347D-CE07-0EBA-B70365FDA84D}"/>
              </a:ext>
            </a:extLst>
          </p:cNvPr>
          <p:cNvCxnSpPr/>
          <p:nvPr/>
        </p:nvCxnSpPr>
        <p:spPr>
          <a:xfrm>
            <a:off x="5672129" y="3548085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5435640-C58F-9E7F-A10C-069FA26FBC96}"/>
              </a:ext>
            </a:extLst>
          </p:cNvPr>
          <p:cNvSpPr txBox="1"/>
          <p:nvPr/>
        </p:nvSpPr>
        <p:spPr>
          <a:xfrm>
            <a:off x="11184715" y="3669810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7E6B0DFD-01FD-3D07-356A-72F90405C22D}"/>
              </a:ext>
            </a:extLst>
          </p:cNvPr>
          <p:cNvSpPr/>
          <p:nvPr/>
        </p:nvSpPr>
        <p:spPr>
          <a:xfrm>
            <a:off x="5845629" y="256849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0587627C-C8F0-0F9D-10F6-142C870CF60F}"/>
              </a:ext>
            </a:extLst>
          </p:cNvPr>
          <p:cNvSpPr/>
          <p:nvPr/>
        </p:nvSpPr>
        <p:spPr>
          <a:xfrm rot="10800000">
            <a:off x="8082643" y="1605928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F2F8AE5-9C31-0EED-96E7-DC720FE30B0F}"/>
              </a:ext>
            </a:extLst>
          </p:cNvPr>
          <p:cNvSpPr/>
          <p:nvPr/>
        </p:nvSpPr>
        <p:spPr>
          <a:xfrm>
            <a:off x="9239226" y="16567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w'= 1,b=0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400CAF-9DE4-5D98-0E81-57BAAA2D3B2B}"/>
                  </a:ext>
                </a:extLst>
              </p:cNvPr>
              <p:cNvSpPr/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i="1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A400CAF-9DE4-5D98-0E81-57BAAA2D3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6" y="506036"/>
                <a:ext cx="4212771" cy="661912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任意形状 37">
            <a:extLst>
              <a:ext uri="{FF2B5EF4-FFF2-40B4-BE49-F238E27FC236}">
                <a16:creationId xmlns:a16="http://schemas.microsoft.com/office/drawing/2014/main" id="{C4440A01-941D-9370-2192-52611F48F5D4}"/>
              </a:ext>
            </a:extLst>
          </p:cNvPr>
          <p:cNvSpPr/>
          <p:nvPr/>
        </p:nvSpPr>
        <p:spPr>
          <a:xfrm flipH="1">
            <a:off x="8838970" y="4530573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F2B973F5-F192-0BD6-A9FC-4AF633BFDC50}"/>
              </a:ext>
            </a:extLst>
          </p:cNvPr>
          <p:cNvSpPr/>
          <p:nvPr/>
        </p:nvSpPr>
        <p:spPr>
          <a:xfrm rot="10800000" flipH="1">
            <a:off x="6601956" y="354808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1F84AAA-325F-F5B8-FF9F-415AD47220FB}"/>
              </a:ext>
            </a:extLst>
          </p:cNvPr>
          <p:cNvSpPr/>
          <p:nvPr/>
        </p:nvSpPr>
        <p:spPr>
          <a:xfrm>
            <a:off x="10315561" y="5070215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w'= - 1,b=-1</a:t>
            </a: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4CBCD5FE-54FD-1314-621F-15B60DD06D2B}"/>
              </a:ext>
            </a:extLst>
          </p:cNvPr>
          <p:cNvSpPr/>
          <p:nvPr/>
        </p:nvSpPr>
        <p:spPr>
          <a:xfrm>
            <a:off x="5851493" y="2559916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33286A46-329B-6B16-97F3-96670E03F6E8}"/>
              </a:ext>
            </a:extLst>
          </p:cNvPr>
          <p:cNvSpPr/>
          <p:nvPr/>
        </p:nvSpPr>
        <p:spPr>
          <a:xfrm flipH="1">
            <a:off x="9056852" y="2559855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28F80640-208F-BA0C-E0A2-F1E16AE01516}"/>
              </a:ext>
            </a:extLst>
          </p:cNvPr>
          <p:cNvSpPr/>
          <p:nvPr/>
        </p:nvSpPr>
        <p:spPr>
          <a:xfrm>
            <a:off x="8082642" y="1992086"/>
            <a:ext cx="538843" cy="587828"/>
          </a:xfrm>
          <a:custGeom>
            <a:avLst/>
            <a:gdLst>
              <a:gd name="connsiteX0" fmla="*/ 0 w 538843"/>
              <a:gd name="connsiteY0" fmla="*/ 587828 h 587828"/>
              <a:gd name="connsiteX1" fmla="*/ 114300 w 538843"/>
              <a:gd name="connsiteY1" fmla="*/ 261257 h 587828"/>
              <a:gd name="connsiteX2" fmla="*/ 293915 w 538843"/>
              <a:gd name="connsiteY2" fmla="*/ 81643 h 587828"/>
              <a:gd name="connsiteX3" fmla="*/ 538843 w 538843"/>
              <a:gd name="connsiteY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843" h="587828">
                <a:moveTo>
                  <a:pt x="0" y="587828"/>
                </a:moveTo>
                <a:cubicBezTo>
                  <a:pt x="32657" y="466724"/>
                  <a:pt x="65314" y="345621"/>
                  <a:pt x="114300" y="261257"/>
                </a:cubicBezTo>
                <a:cubicBezTo>
                  <a:pt x="163286" y="176893"/>
                  <a:pt x="223158" y="125186"/>
                  <a:pt x="293915" y="81643"/>
                </a:cubicBezTo>
                <a:cubicBezTo>
                  <a:pt x="364672" y="38100"/>
                  <a:pt x="538843" y="0"/>
                  <a:pt x="538843" y="0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239B1F40-1FD4-AA3B-1813-D66AC02C8BD5}"/>
              </a:ext>
            </a:extLst>
          </p:cNvPr>
          <p:cNvSpPr/>
          <p:nvPr/>
        </p:nvSpPr>
        <p:spPr>
          <a:xfrm flipH="1">
            <a:off x="8614718" y="1996991"/>
            <a:ext cx="448505" cy="587828"/>
          </a:xfrm>
          <a:custGeom>
            <a:avLst/>
            <a:gdLst>
              <a:gd name="connsiteX0" fmla="*/ 0 w 538843"/>
              <a:gd name="connsiteY0" fmla="*/ 587828 h 587828"/>
              <a:gd name="connsiteX1" fmla="*/ 114300 w 538843"/>
              <a:gd name="connsiteY1" fmla="*/ 261257 h 587828"/>
              <a:gd name="connsiteX2" fmla="*/ 293915 w 538843"/>
              <a:gd name="connsiteY2" fmla="*/ 81643 h 587828"/>
              <a:gd name="connsiteX3" fmla="*/ 538843 w 538843"/>
              <a:gd name="connsiteY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843" h="587828">
                <a:moveTo>
                  <a:pt x="0" y="587828"/>
                </a:moveTo>
                <a:cubicBezTo>
                  <a:pt x="32657" y="466724"/>
                  <a:pt x="65314" y="345621"/>
                  <a:pt x="114300" y="261257"/>
                </a:cubicBezTo>
                <a:cubicBezTo>
                  <a:pt x="163286" y="176893"/>
                  <a:pt x="223158" y="125186"/>
                  <a:pt x="293915" y="81643"/>
                </a:cubicBezTo>
                <a:cubicBezTo>
                  <a:pt x="364672" y="38100"/>
                  <a:pt x="538843" y="0"/>
                  <a:pt x="538843" y="0"/>
                </a:cubicBez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89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How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many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neurons?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7D4B5DDD-3F93-BCCD-251E-113985EDF781}"/>
              </a:ext>
            </a:extLst>
          </p:cNvPr>
          <p:cNvSpPr/>
          <p:nvPr/>
        </p:nvSpPr>
        <p:spPr>
          <a:xfrm>
            <a:off x="7541162" y="2527436"/>
            <a:ext cx="4016828" cy="1684240"/>
          </a:xfrm>
          <a:prstGeom prst="roundRect">
            <a:avLst/>
          </a:prstGeom>
          <a:solidFill>
            <a:srgbClr val="FF7200">
              <a:alpha val="15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336EF119-3E6C-A3B2-D890-0E7BDE348362}"/>
              </a:ext>
            </a:extLst>
          </p:cNvPr>
          <p:cNvCxnSpPr>
            <a:endCxn id="55" idx="4"/>
          </p:cNvCxnSpPr>
          <p:nvPr/>
        </p:nvCxnSpPr>
        <p:spPr>
          <a:xfrm flipV="1">
            <a:off x="9535712" y="4348219"/>
            <a:ext cx="5391" cy="4673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A579D183-A21A-AA75-F584-54EE9DA64970}"/>
              </a:ext>
            </a:extLst>
          </p:cNvPr>
          <p:cNvCxnSpPr/>
          <p:nvPr/>
        </p:nvCxnSpPr>
        <p:spPr>
          <a:xfrm flipH="1" flipV="1">
            <a:off x="9518459" y="1923587"/>
            <a:ext cx="8626" cy="60384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20C9963-A865-90B2-CFCE-F5E1E1706CA3}"/>
              </a:ext>
            </a:extLst>
          </p:cNvPr>
          <p:cNvSpPr txBox="1"/>
          <p:nvPr/>
        </p:nvSpPr>
        <p:spPr>
          <a:xfrm>
            <a:off x="9665108" y="4446193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D6836B-240C-B9C8-685E-F60674EDEB8B}"/>
              </a:ext>
            </a:extLst>
          </p:cNvPr>
          <p:cNvSpPr txBox="1"/>
          <p:nvPr/>
        </p:nvSpPr>
        <p:spPr>
          <a:xfrm>
            <a:off x="9695300" y="1923587"/>
            <a:ext cx="94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F18E0F-1168-553B-1CC7-A65AAC70804F}"/>
              </a:ext>
            </a:extLst>
          </p:cNvPr>
          <p:cNvSpPr txBox="1"/>
          <p:nvPr/>
        </p:nvSpPr>
        <p:spPr>
          <a:xfrm>
            <a:off x="8690323" y="5091571"/>
            <a:ext cx="147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 = 1,2,…,50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5D9F723-1C69-3B33-9BDB-508AB9CC8B9F}"/>
              </a:ext>
            </a:extLst>
          </p:cNvPr>
          <p:cNvSpPr txBox="1"/>
          <p:nvPr/>
        </p:nvSpPr>
        <p:spPr>
          <a:xfrm>
            <a:off x="8660131" y="1356045"/>
            <a:ext cx="198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 = 10,30,…,10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992D9F9-EE51-C5C7-4D86-D074188DF56E}"/>
              </a:ext>
            </a:extLst>
          </p:cNvPr>
          <p:cNvSpPr/>
          <p:nvPr/>
        </p:nvSpPr>
        <p:spPr>
          <a:xfrm>
            <a:off x="8546447" y="3111306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83700CC-DEB0-780E-F71D-3D32087A11B2}"/>
              </a:ext>
            </a:extLst>
          </p:cNvPr>
          <p:cNvSpPr/>
          <p:nvPr/>
        </p:nvSpPr>
        <p:spPr>
          <a:xfrm>
            <a:off x="9260590" y="3100135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1133D6-49F2-96E8-99EA-FBE7845C6637}"/>
              </a:ext>
            </a:extLst>
          </p:cNvPr>
          <p:cNvSpPr/>
          <p:nvPr/>
        </p:nvSpPr>
        <p:spPr>
          <a:xfrm>
            <a:off x="9974733" y="3078283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47BC8285-AF28-1A87-DFBE-DFA610A5D1E0}"/>
              </a:ext>
            </a:extLst>
          </p:cNvPr>
          <p:cNvSpPr/>
          <p:nvPr/>
        </p:nvSpPr>
        <p:spPr>
          <a:xfrm>
            <a:off x="8618847" y="3183892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ACC7651C-A524-B277-E839-D6F834EFD287}"/>
              </a:ext>
            </a:extLst>
          </p:cNvPr>
          <p:cNvSpPr/>
          <p:nvPr/>
        </p:nvSpPr>
        <p:spPr>
          <a:xfrm>
            <a:off x="9322978" y="317281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3B5D4B86-2235-E8AC-82B8-97335B13C2AA}"/>
              </a:ext>
            </a:extLst>
          </p:cNvPr>
          <p:cNvSpPr/>
          <p:nvPr/>
        </p:nvSpPr>
        <p:spPr>
          <a:xfrm>
            <a:off x="10061386" y="317281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8726A69-F443-4CEE-E480-68C9FE594019}"/>
              </a:ext>
            </a:extLst>
          </p:cNvPr>
          <p:cNvSpPr/>
          <p:nvPr/>
        </p:nvSpPr>
        <p:spPr>
          <a:xfrm>
            <a:off x="9430038" y="4113702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0B7DC86-C0EC-158B-AE38-02AF60781933}"/>
              </a:ext>
            </a:extLst>
          </p:cNvPr>
          <p:cNvSpPr/>
          <p:nvPr/>
        </p:nvSpPr>
        <p:spPr>
          <a:xfrm>
            <a:off x="9419149" y="2404645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CC9F2188-1843-92F1-BE5C-36A5D06BBC3A}"/>
              </a:ext>
            </a:extLst>
          </p:cNvPr>
          <p:cNvCxnSpPr>
            <a:stCxn id="55" idx="1"/>
            <a:endCxn id="14" idx="4"/>
          </p:cNvCxnSpPr>
          <p:nvPr/>
        </p:nvCxnSpPr>
        <p:spPr>
          <a:xfrm flipH="1" flipV="1">
            <a:off x="8837281" y="3682806"/>
            <a:ext cx="625287" cy="46524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40F0807-B129-3415-76E4-08A6A324A9DF}"/>
              </a:ext>
            </a:extLst>
          </p:cNvPr>
          <p:cNvCxnSpPr>
            <a:stCxn id="55" idx="0"/>
            <a:endCxn id="15" idx="4"/>
          </p:cNvCxnSpPr>
          <p:nvPr/>
        </p:nvCxnSpPr>
        <p:spPr>
          <a:xfrm flipV="1">
            <a:off x="9541103" y="3671635"/>
            <a:ext cx="10321" cy="44206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77C6EC1-794B-C40E-E83B-2E1890D05B1C}"/>
              </a:ext>
            </a:extLst>
          </p:cNvPr>
          <p:cNvCxnSpPr>
            <a:stCxn id="55" idx="7"/>
            <a:endCxn id="16" idx="4"/>
          </p:cNvCxnSpPr>
          <p:nvPr/>
        </p:nvCxnSpPr>
        <p:spPr>
          <a:xfrm flipV="1">
            <a:off x="9619638" y="3649783"/>
            <a:ext cx="645929" cy="49826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0EAE13F2-1F74-11A6-D616-FFDB34E78CC3}"/>
              </a:ext>
            </a:extLst>
          </p:cNvPr>
          <p:cNvCxnSpPr>
            <a:stCxn id="14" idx="0"/>
            <a:endCxn id="56" idx="3"/>
          </p:cNvCxnSpPr>
          <p:nvPr/>
        </p:nvCxnSpPr>
        <p:spPr>
          <a:xfrm flipV="1">
            <a:off x="8837281" y="2604818"/>
            <a:ext cx="614398" cy="506488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0FAA3C3-9397-85B2-396D-2E1BE05CEC47}"/>
              </a:ext>
            </a:extLst>
          </p:cNvPr>
          <p:cNvCxnSpPr>
            <a:stCxn id="15" idx="0"/>
            <a:endCxn id="56" idx="4"/>
          </p:cNvCxnSpPr>
          <p:nvPr/>
        </p:nvCxnSpPr>
        <p:spPr>
          <a:xfrm flipH="1" flipV="1">
            <a:off x="9530214" y="2639162"/>
            <a:ext cx="21210" cy="46097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D2C5878-69C9-98AC-A6B0-FB4F9A175B3F}"/>
              </a:ext>
            </a:extLst>
          </p:cNvPr>
          <p:cNvCxnSpPr>
            <a:stCxn id="16" idx="1"/>
            <a:endCxn id="56" idx="5"/>
          </p:cNvCxnSpPr>
          <p:nvPr/>
        </p:nvCxnSpPr>
        <p:spPr>
          <a:xfrm flipH="1" flipV="1">
            <a:off x="9608749" y="2604818"/>
            <a:ext cx="451167" cy="55715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2A81523E-2ED7-5684-22B8-488B7CFEAC64}"/>
              </a:ext>
            </a:extLst>
          </p:cNvPr>
          <p:cNvSpPr/>
          <p:nvPr/>
        </p:nvSpPr>
        <p:spPr>
          <a:xfrm>
            <a:off x="10889557" y="3089361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任意形状 63">
            <a:extLst>
              <a:ext uri="{FF2B5EF4-FFF2-40B4-BE49-F238E27FC236}">
                <a16:creationId xmlns:a16="http://schemas.microsoft.com/office/drawing/2014/main" id="{92793D17-E5B3-CD5A-140D-5D30D4EA0BF1}"/>
              </a:ext>
            </a:extLst>
          </p:cNvPr>
          <p:cNvSpPr/>
          <p:nvPr/>
        </p:nvSpPr>
        <p:spPr>
          <a:xfrm>
            <a:off x="10976210" y="3183892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56ECADB-33F4-9CED-A1C3-F85C64C4F540}"/>
              </a:ext>
            </a:extLst>
          </p:cNvPr>
          <p:cNvSpPr/>
          <p:nvPr/>
        </p:nvSpPr>
        <p:spPr>
          <a:xfrm>
            <a:off x="7647983" y="3111573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任意形状 65">
            <a:extLst>
              <a:ext uri="{FF2B5EF4-FFF2-40B4-BE49-F238E27FC236}">
                <a16:creationId xmlns:a16="http://schemas.microsoft.com/office/drawing/2014/main" id="{22F40835-1711-6DA5-62E5-187DC9E3EECE}"/>
              </a:ext>
            </a:extLst>
          </p:cNvPr>
          <p:cNvSpPr/>
          <p:nvPr/>
        </p:nvSpPr>
        <p:spPr>
          <a:xfrm>
            <a:off x="7734636" y="3206104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0CF84C5F-0630-0473-EB03-FD01D855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04" y="1437324"/>
            <a:ext cx="6542314" cy="443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Universal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Approximation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Theorem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内容占位符 6">
            <a:extLst>
              <a:ext uri="{FF2B5EF4-FFF2-40B4-BE49-F238E27FC236}">
                <a16:creationId xmlns:a16="http://schemas.microsoft.com/office/drawing/2014/main" id="{5B980584-2E91-4634-3D00-E16AEE4FA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1479025"/>
            <a:ext cx="10267552" cy="40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Limitation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one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A3E974E-495A-BFDB-21C0-D1D7F87E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18" y="1342350"/>
            <a:ext cx="5915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The XOR problem</a:t>
            </a:r>
            <a:endParaRPr lang="en-US" dirty="0"/>
          </a:p>
          <a:p>
            <a:endParaRPr lang="zh-CN" altLang="en-US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AC0A9055-9559-E843-F271-AAA2E3AD15E9}"/>
              </a:ext>
            </a:extLst>
          </p:cNvPr>
          <p:cNvSpPr txBox="1"/>
          <p:nvPr/>
        </p:nvSpPr>
        <p:spPr>
          <a:xfrm>
            <a:off x="1793565" y="5374769"/>
            <a:ext cx="237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Marvin </a:t>
            </a:r>
            <a:r>
              <a:rPr lang="en-US" altLang="zh-CN" dirty="0" err="1"/>
              <a:t>Minsky</a:t>
            </a:r>
            <a:endParaRPr lang="en-US" altLang="zh-CN" dirty="0"/>
          </a:p>
          <a:p>
            <a:r>
              <a:rPr lang="en-US" altLang="zh-CN" dirty="0"/>
              <a:t>1927-</a:t>
            </a:r>
            <a:endParaRPr lang="zh-CN" altLang="en-US" dirty="0"/>
          </a:p>
        </p:txBody>
      </p:sp>
      <p:pic>
        <p:nvPicPr>
          <p:cNvPr id="16" name="Picture 2" descr="http://www.techcn.com.cn/uploads/200905/1243247271Hjib9vgK.jpg">
            <a:extLst>
              <a:ext uri="{FF2B5EF4-FFF2-40B4-BE49-F238E27FC236}">
                <a16:creationId xmlns:a16="http://schemas.microsoft.com/office/drawing/2014/main" id="{E405E928-7195-D162-4589-7DF99B59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0068" y="1920232"/>
            <a:ext cx="3050386" cy="3110004"/>
          </a:xfrm>
          <a:prstGeom prst="rect">
            <a:avLst/>
          </a:prstGeom>
          <a:noFill/>
        </p:spPr>
      </p:pic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EAA9F9-4654-8D14-01DE-3096C32E6F2B}"/>
              </a:ext>
            </a:extLst>
          </p:cNvPr>
          <p:cNvGraphicFramePr>
            <a:graphicFrameLocks noGrp="1"/>
          </p:cNvGraphicFramePr>
          <p:nvPr/>
        </p:nvGraphicFramePr>
        <p:xfrm>
          <a:off x="5447787" y="1326987"/>
          <a:ext cx="53285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XOR(X,Y)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8" name="直接箭头连接符 8">
            <a:extLst>
              <a:ext uri="{FF2B5EF4-FFF2-40B4-BE49-F238E27FC236}">
                <a16:creationId xmlns:a16="http://schemas.microsoft.com/office/drawing/2014/main" id="{62F709A5-8683-CBB4-E3A2-FF81B6438724}"/>
              </a:ext>
            </a:extLst>
          </p:cNvPr>
          <p:cNvCxnSpPr/>
          <p:nvPr/>
        </p:nvCxnSpPr>
        <p:spPr>
          <a:xfrm>
            <a:off x="6383891" y="5734226"/>
            <a:ext cx="38164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5030C89A-81AC-6E92-AE98-8B72C9A55059}"/>
              </a:ext>
            </a:extLst>
          </p:cNvPr>
          <p:cNvCxnSpPr/>
          <p:nvPr/>
        </p:nvCxnSpPr>
        <p:spPr>
          <a:xfrm flipV="1">
            <a:off x="6383891" y="3573986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DDB2D202-75BF-CB02-58B6-D864F5E720B1}"/>
              </a:ext>
            </a:extLst>
          </p:cNvPr>
          <p:cNvSpPr/>
          <p:nvPr/>
        </p:nvSpPr>
        <p:spPr>
          <a:xfrm>
            <a:off x="6239875" y="559021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4DCB3E8-85B1-7035-AEEE-986FD20AB858}"/>
              </a:ext>
            </a:extLst>
          </p:cNvPr>
          <p:cNvSpPr/>
          <p:nvPr/>
        </p:nvSpPr>
        <p:spPr>
          <a:xfrm>
            <a:off x="8112083" y="5590210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D7385A3-9D18-DF66-65F4-64C5D9478E86}"/>
              </a:ext>
            </a:extLst>
          </p:cNvPr>
          <p:cNvSpPr/>
          <p:nvPr/>
        </p:nvSpPr>
        <p:spPr>
          <a:xfrm>
            <a:off x="6239875" y="400603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BB6A039-5FC5-2FA1-28E8-25C10FC3EA77}"/>
              </a:ext>
            </a:extLst>
          </p:cNvPr>
          <p:cNvSpPr/>
          <p:nvPr/>
        </p:nvSpPr>
        <p:spPr>
          <a:xfrm>
            <a:off x="8112083" y="400603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0B5257AB-9F3C-A154-729F-BE5C07E75A5F}"/>
              </a:ext>
            </a:extLst>
          </p:cNvPr>
          <p:cNvSpPr txBox="1"/>
          <p:nvPr/>
        </p:nvSpPr>
        <p:spPr>
          <a:xfrm>
            <a:off x="10344331" y="576955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66BD0178-DE6B-D3E1-874E-D96272A8E87E}"/>
              </a:ext>
            </a:extLst>
          </p:cNvPr>
          <p:cNvSpPr txBox="1"/>
          <p:nvPr/>
        </p:nvSpPr>
        <p:spPr>
          <a:xfrm>
            <a:off x="6023851" y="350197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6" name="直接连接符 18">
            <a:extLst>
              <a:ext uri="{FF2B5EF4-FFF2-40B4-BE49-F238E27FC236}">
                <a16:creationId xmlns:a16="http://schemas.microsoft.com/office/drawing/2014/main" id="{01134A6F-048E-3865-3C83-64B3151536FA}"/>
              </a:ext>
            </a:extLst>
          </p:cNvPr>
          <p:cNvCxnSpPr/>
          <p:nvPr/>
        </p:nvCxnSpPr>
        <p:spPr>
          <a:xfrm>
            <a:off x="5951843" y="4078042"/>
            <a:ext cx="2880320" cy="18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24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339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Limitation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one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3A3E974E-495A-BFDB-21C0-D1D7F87E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418" y="1342350"/>
            <a:ext cx="5915000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The XOR problem</a:t>
            </a:r>
            <a:endParaRPr lang="en-US" dirty="0"/>
          </a:p>
          <a:p>
            <a:endParaRPr lang="zh-CN" altLang="en-US" dirty="0"/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BEAA9F9-4654-8D14-01DE-3096C32E6F2B}"/>
              </a:ext>
            </a:extLst>
          </p:cNvPr>
          <p:cNvGraphicFramePr>
            <a:graphicFrameLocks noGrp="1"/>
          </p:cNvGraphicFramePr>
          <p:nvPr/>
        </p:nvGraphicFramePr>
        <p:xfrm>
          <a:off x="850590" y="2771906"/>
          <a:ext cx="53285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XOR(X,Y)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Class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3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" name="直接箭头连接符 8">
            <a:extLst>
              <a:ext uri="{FF2B5EF4-FFF2-40B4-BE49-F238E27FC236}">
                <a16:creationId xmlns:a16="http://schemas.microsoft.com/office/drawing/2014/main" id="{AAD8AC00-0CF9-4444-3D6E-1303A6EC44A3}"/>
              </a:ext>
            </a:extLst>
          </p:cNvPr>
          <p:cNvCxnSpPr/>
          <p:nvPr/>
        </p:nvCxnSpPr>
        <p:spPr>
          <a:xfrm>
            <a:off x="7757498" y="5154980"/>
            <a:ext cx="38164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0">
            <a:extLst>
              <a:ext uri="{FF2B5EF4-FFF2-40B4-BE49-F238E27FC236}">
                <a16:creationId xmlns:a16="http://schemas.microsoft.com/office/drawing/2014/main" id="{ADB86956-C524-BCA0-B0D7-E2A51EC2FC81}"/>
              </a:ext>
            </a:extLst>
          </p:cNvPr>
          <p:cNvCxnSpPr/>
          <p:nvPr/>
        </p:nvCxnSpPr>
        <p:spPr>
          <a:xfrm flipV="1">
            <a:off x="7757498" y="1876231"/>
            <a:ext cx="0" cy="32787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EFF46B47-F285-1E6A-DAAE-640B7BA94C90}"/>
              </a:ext>
            </a:extLst>
          </p:cNvPr>
          <p:cNvSpPr/>
          <p:nvPr/>
        </p:nvSpPr>
        <p:spPr>
          <a:xfrm>
            <a:off x="7613482" y="501096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23AEE01-7BC0-64CA-C922-67FEFBA73585}"/>
              </a:ext>
            </a:extLst>
          </p:cNvPr>
          <p:cNvSpPr/>
          <p:nvPr/>
        </p:nvSpPr>
        <p:spPr>
          <a:xfrm>
            <a:off x="9485690" y="5010964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AA1638-82DF-6C6F-E6DA-E2D8631AD5B3}"/>
              </a:ext>
            </a:extLst>
          </p:cNvPr>
          <p:cNvSpPr/>
          <p:nvPr/>
        </p:nvSpPr>
        <p:spPr>
          <a:xfrm>
            <a:off x="7613482" y="3426788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54D4E-158A-E296-5730-7BAE029FAEA7}"/>
              </a:ext>
            </a:extLst>
          </p:cNvPr>
          <p:cNvSpPr/>
          <p:nvPr/>
        </p:nvSpPr>
        <p:spPr>
          <a:xfrm>
            <a:off x="9485690" y="342678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58DE42C-3662-12A5-2192-3927F3980FD8}"/>
              </a:ext>
            </a:extLst>
          </p:cNvPr>
          <p:cNvSpPr txBox="1"/>
          <p:nvPr/>
        </p:nvSpPr>
        <p:spPr>
          <a:xfrm>
            <a:off x="11717938" y="519031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5A035865-7F86-A9D0-A0E6-BA66DE6EF84D}"/>
              </a:ext>
            </a:extLst>
          </p:cNvPr>
          <p:cNvSpPr txBox="1"/>
          <p:nvPr/>
        </p:nvSpPr>
        <p:spPr>
          <a:xfrm>
            <a:off x="7397458" y="292273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8" name="直接连接符 18">
            <a:extLst>
              <a:ext uri="{FF2B5EF4-FFF2-40B4-BE49-F238E27FC236}">
                <a16:creationId xmlns:a16="http://schemas.microsoft.com/office/drawing/2014/main" id="{F16A618C-B1DD-2A6B-D0E2-155BA5B10739}"/>
              </a:ext>
            </a:extLst>
          </p:cNvPr>
          <p:cNvCxnSpPr/>
          <p:nvPr/>
        </p:nvCxnSpPr>
        <p:spPr>
          <a:xfrm>
            <a:off x="7037418" y="3858836"/>
            <a:ext cx="2232248" cy="17008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1">
            <a:extLst>
              <a:ext uri="{FF2B5EF4-FFF2-40B4-BE49-F238E27FC236}">
                <a16:creationId xmlns:a16="http://schemas.microsoft.com/office/drawing/2014/main" id="{8D3DAEE2-27F4-CC1B-8D84-AB7ACC3A5DF9}"/>
              </a:ext>
            </a:extLst>
          </p:cNvPr>
          <p:cNvCxnSpPr/>
          <p:nvPr/>
        </p:nvCxnSpPr>
        <p:spPr>
          <a:xfrm>
            <a:off x="7613482" y="2850724"/>
            <a:ext cx="2736304" cy="2448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23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Two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8">
            <a:extLst>
              <a:ext uri="{FF2B5EF4-FFF2-40B4-BE49-F238E27FC236}">
                <a16:creationId xmlns:a16="http://schemas.microsoft.com/office/drawing/2014/main" id="{C495CB04-6101-63FA-9BEF-47E492CA1151}"/>
              </a:ext>
            </a:extLst>
          </p:cNvPr>
          <p:cNvCxnSpPr/>
          <p:nvPr/>
        </p:nvCxnSpPr>
        <p:spPr>
          <a:xfrm>
            <a:off x="8178166" y="5304611"/>
            <a:ext cx="29523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0">
            <a:extLst>
              <a:ext uri="{FF2B5EF4-FFF2-40B4-BE49-F238E27FC236}">
                <a16:creationId xmlns:a16="http://schemas.microsoft.com/office/drawing/2014/main" id="{6E1F5782-474D-9840-759E-48B310611D94}"/>
              </a:ext>
            </a:extLst>
          </p:cNvPr>
          <p:cNvCxnSpPr/>
          <p:nvPr/>
        </p:nvCxnSpPr>
        <p:spPr>
          <a:xfrm flipV="1">
            <a:off x="8178166" y="3144371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8598F624-0582-F67F-7772-57943FB11C14}"/>
              </a:ext>
            </a:extLst>
          </p:cNvPr>
          <p:cNvSpPr/>
          <p:nvPr/>
        </p:nvSpPr>
        <p:spPr>
          <a:xfrm>
            <a:off x="8034150" y="5160595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55FF8BD-8375-D6D2-9E40-7700784AF3FD}"/>
              </a:ext>
            </a:extLst>
          </p:cNvPr>
          <p:cNvSpPr/>
          <p:nvPr/>
        </p:nvSpPr>
        <p:spPr>
          <a:xfrm>
            <a:off x="9906358" y="5160595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69F5859-E80B-0935-B18B-DB78DC13B680}"/>
              </a:ext>
            </a:extLst>
          </p:cNvPr>
          <p:cNvSpPr/>
          <p:nvPr/>
        </p:nvSpPr>
        <p:spPr>
          <a:xfrm>
            <a:off x="8034150" y="3576419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B10CD19-0E95-FCB6-DA11-5BD9F6C497FB}"/>
              </a:ext>
            </a:extLst>
          </p:cNvPr>
          <p:cNvSpPr/>
          <p:nvPr/>
        </p:nvSpPr>
        <p:spPr>
          <a:xfrm>
            <a:off x="9906358" y="3576419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ED4EA1C9-9FD2-FF8C-4F13-C680368BFD4D}"/>
              </a:ext>
            </a:extLst>
          </p:cNvPr>
          <p:cNvSpPr txBox="1"/>
          <p:nvPr/>
        </p:nvSpPr>
        <p:spPr>
          <a:xfrm>
            <a:off x="11058486" y="544862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BDF8731-09B2-2EB4-93DE-CDAC2D8B5F7A}"/>
              </a:ext>
            </a:extLst>
          </p:cNvPr>
          <p:cNvSpPr txBox="1"/>
          <p:nvPr/>
        </p:nvSpPr>
        <p:spPr>
          <a:xfrm>
            <a:off x="7962142" y="285633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26" name="直接连接符 18">
            <a:extLst>
              <a:ext uri="{FF2B5EF4-FFF2-40B4-BE49-F238E27FC236}">
                <a16:creationId xmlns:a16="http://schemas.microsoft.com/office/drawing/2014/main" id="{18412271-6E45-BA3C-D1C1-29E0B27BE196}"/>
              </a:ext>
            </a:extLst>
          </p:cNvPr>
          <p:cNvCxnSpPr/>
          <p:nvPr/>
        </p:nvCxnSpPr>
        <p:spPr>
          <a:xfrm>
            <a:off x="7674110" y="4008467"/>
            <a:ext cx="2160240" cy="18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1">
            <a:extLst>
              <a:ext uri="{FF2B5EF4-FFF2-40B4-BE49-F238E27FC236}">
                <a16:creationId xmlns:a16="http://schemas.microsoft.com/office/drawing/2014/main" id="{3F5D3B81-E0C4-7E68-EE37-17A4F625375E}"/>
              </a:ext>
            </a:extLst>
          </p:cNvPr>
          <p:cNvCxnSpPr/>
          <p:nvPr/>
        </p:nvCxnSpPr>
        <p:spPr>
          <a:xfrm>
            <a:off x="7962142" y="3000355"/>
            <a:ext cx="3024336" cy="26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1">
            <a:extLst>
              <a:ext uri="{FF2B5EF4-FFF2-40B4-BE49-F238E27FC236}">
                <a16:creationId xmlns:a16="http://schemas.microsoft.com/office/drawing/2014/main" id="{9F8E1D7A-B32D-C748-2871-4FB9272B5DAF}"/>
              </a:ext>
            </a:extLst>
          </p:cNvPr>
          <p:cNvSpPr/>
          <p:nvPr/>
        </p:nvSpPr>
        <p:spPr>
          <a:xfrm>
            <a:off x="7755179" y="3037814"/>
            <a:ext cx="3087756" cy="2623931"/>
          </a:xfrm>
          <a:custGeom>
            <a:avLst/>
            <a:gdLst>
              <a:gd name="connsiteX0" fmla="*/ 304800 w 3087756"/>
              <a:gd name="connsiteY0" fmla="*/ 0 h 2623931"/>
              <a:gd name="connsiteX1" fmla="*/ 0 w 3087756"/>
              <a:gd name="connsiteY1" fmla="*/ 980661 h 2623931"/>
              <a:gd name="connsiteX2" fmla="*/ 1974574 w 3087756"/>
              <a:gd name="connsiteY2" fmla="*/ 2623931 h 2623931"/>
              <a:gd name="connsiteX3" fmla="*/ 3087756 w 3087756"/>
              <a:gd name="connsiteY3" fmla="*/ 2584174 h 2623931"/>
              <a:gd name="connsiteX4" fmla="*/ 278296 w 3087756"/>
              <a:gd name="connsiteY4" fmla="*/ 79513 h 262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7756" h="2623931">
                <a:moveTo>
                  <a:pt x="304800" y="0"/>
                </a:moveTo>
                <a:lnTo>
                  <a:pt x="0" y="980661"/>
                </a:lnTo>
                <a:lnTo>
                  <a:pt x="1974574" y="2623931"/>
                </a:lnTo>
                <a:lnTo>
                  <a:pt x="3087756" y="2584174"/>
                </a:lnTo>
                <a:lnTo>
                  <a:pt x="278296" y="79513"/>
                </a:lnTo>
              </a:path>
            </a:pathLst>
          </a:custGeom>
          <a:solidFill>
            <a:schemeClr val="bg1">
              <a:lumMod val="50000"/>
              <a:alpha val="25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5638A5B-3202-91B0-66A9-255AA3A3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9814" y="212351"/>
            <a:ext cx="4248472" cy="252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8D4F9235-AB82-E22B-3D58-89A56C8BD383}"/>
              </a:ext>
            </a:extLst>
          </p:cNvPr>
          <p:cNvGraphicFramePr>
            <a:graphicFrameLocks noGrp="1"/>
          </p:cNvGraphicFramePr>
          <p:nvPr/>
        </p:nvGraphicFramePr>
        <p:xfrm>
          <a:off x="948255" y="3118455"/>
          <a:ext cx="569397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y1(1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="1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y2(1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="1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 phase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TextBox 49">
            <a:extLst>
              <a:ext uri="{FF2B5EF4-FFF2-40B4-BE49-F238E27FC236}">
                <a16:creationId xmlns:a16="http://schemas.microsoft.com/office/drawing/2014/main" id="{A561F6A6-FE1D-98EE-A58F-42CF4FFA73DC}"/>
              </a:ext>
            </a:extLst>
          </p:cNvPr>
          <p:cNvSpPr txBox="1"/>
          <p:nvPr/>
        </p:nvSpPr>
        <p:spPr>
          <a:xfrm>
            <a:off x="8466198" y="494457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35" name="TextBox 50">
            <a:extLst>
              <a:ext uri="{FF2B5EF4-FFF2-40B4-BE49-F238E27FC236}">
                <a16:creationId xmlns:a16="http://schemas.microsoft.com/office/drawing/2014/main" id="{A36BDE5B-F4F8-966E-3A92-7CD99A024EB0}"/>
              </a:ext>
            </a:extLst>
          </p:cNvPr>
          <p:cNvSpPr txBox="1"/>
          <p:nvPr/>
        </p:nvSpPr>
        <p:spPr>
          <a:xfrm>
            <a:off x="9114270" y="487256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F96AF165-3EFB-C60E-5ED3-79EAEF9006A5}"/>
              </a:ext>
            </a:extLst>
          </p:cNvPr>
          <p:cNvSpPr txBox="1"/>
          <p:nvPr/>
        </p:nvSpPr>
        <p:spPr>
          <a:xfrm>
            <a:off x="9258286" y="436850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37" name="TextBox 52">
            <a:extLst>
              <a:ext uri="{FF2B5EF4-FFF2-40B4-BE49-F238E27FC236}">
                <a16:creationId xmlns:a16="http://schemas.microsoft.com/office/drawing/2014/main" id="{20F95BA1-7AAD-2E24-75E4-02A3DE029E9B}"/>
              </a:ext>
            </a:extLst>
          </p:cNvPr>
          <p:cNvSpPr txBox="1"/>
          <p:nvPr/>
        </p:nvSpPr>
        <p:spPr>
          <a:xfrm>
            <a:off x="9906358" y="42964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38" name="TextBox 53">
            <a:extLst>
              <a:ext uri="{FF2B5EF4-FFF2-40B4-BE49-F238E27FC236}">
                <a16:creationId xmlns:a16="http://schemas.microsoft.com/office/drawing/2014/main" id="{6EBB408C-D1A9-A882-0DD9-05FD44984905}"/>
              </a:ext>
            </a:extLst>
          </p:cNvPr>
          <p:cNvSpPr txBox="1"/>
          <p:nvPr/>
        </p:nvSpPr>
        <p:spPr>
          <a:xfrm>
            <a:off x="8784901" y="5448627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Top neuron</a:t>
            </a:r>
            <a:endParaRPr lang="zh-CN" altLang="en-US" dirty="0"/>
          </a:p>
        </p:txBody>
      </p:sp>
      <p:sp>
        <p:nvSpPr>
          <p:cNvPr id="39" name="TextBox 54">
            <a:extLst>
              <a:ext uri="{FF2B5EF4-FFF2-40B4-BE49-F238E27FC236}">
                <a16:creationId xmlns:a16="http://schemas.microsoft.com/office/drawing/2014/main" id="{14785323-1AA4-B8E6-D584-CBB2F946CDA1}"/>
              </a:ext>
            </a:extLst>
          </p:cNvPr>
          <p:cNvSpPr txBox="1"/>
          <p:nvPr/>
        </p:nvSpPr>
        <p:spPr>
          <a:xfrm>
            <a:off x="8682223" y="3864451"/>
            <a:ext cx="161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Bottom neuron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587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Two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5638A5B-3202-91B0-66A9-255AA3A3F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9814" y="212351"/>
            <a:ext cx="4248472" cy="252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" name="直接箭头连接符 8">
            <a:extLst>
              <a:ext uri="{FF2B5EF4-FFF2-40B4-BE49-F238E27FC236}">
                <a16:creationId xmlns:a16="http://schemas.microsoft.com/office/drawing/2014/main" id="{542E0364-7186-AAEB-53F9-938C9215FD34}"/>
              </a:ext>
            </a:extLst>
          </p:cNvPr>
          <p:cNvCxnSpPr/>
          <p:nvPr/>
        </p:nvCxnSpPr>
        <p:spPr>
          <a:xfrm>
            <a:off x="7782122" y="5258124"/>
            <a:ext cx="29523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10">
            <a:extLst>
              <a:ext uri="{FF2B5EF4-FFF2-40B4-BE49-F238E27FC236}">
                <a16:creationId xmlns:a16="http://schemas.microsoft.com/office/drawing/2014/main" id="{FED3D8F0-9E7B-C688-235A-0136849D6E8A}"/>
              </a:ext>
            </a:extLst>
          </p:cNvPr>
          <p:cNvCxnSpPr/>
          <p:nvPr/>
        </p:nvCxnSpPr>
        <p:spPr>
          <a:xfrm flipV="1">
            <a:off x="7782122" y="3097884"/>
            <a:ext cx="0" cy="21602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2B40436C-650C-9B0E-016B-0A5A1EE3D443}"/>
              </a:ext>
            </a:extLst>
          </p:cNvPr>
          <p:cNvSpPr/>
          <p:nvPr/>
        </p:nvSpPr>
        <p:spPr>
          <a:xfrm>
            <a:off x="7638106" y="511410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6656CA-F6DC-2BB7-6725-6278F3036149}"/>
              </a:ext>
            </a:extLst>
          </p:cNvPr>
          <p:cNvSpPr/>
          <p:nvPr/>
        </p:nvSpPr>
        <p:spPr>
          <a:xfrm>
            <a:off x="9510314" y="5114108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41C08FF-9FDA-25BC-FE55-162431962B60}"/>
              </a:ext>
            </a:extLst>
          </p:cNvPr>
          <p:cNvSpPr/>
          <p:nvPr/>
        </p:nvSpPr>
        <p:spPr>
          <a:xfrm>
            <a:off x="9510314" y="352993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8F6D697A-1B5A-ADE4-0E8D-AA3C8FE1CE51}"/>
              </a:ext>
            </a:extLst>
          </p:cNvPr>
          <p:cNvSpPr txBox="1"/>
          <p:nvPr/>
        </p:nvSpPr>
        <p:spPr>
          <a:xfrm>
            <a:off x="10662442" y="540214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y1</a:t>
            </a:r>
            <a:endParaRPr lang="zh-CN" altLang="en-US" dirty="0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AB4C50CC-CF2B-BD8D-CA18-6E7A9C2939AE}"/>
              </a:ext>
            </a:extLst>
          </p:cNvPr>
          <p:cNvSpPr txBox="1"/>
          <p:nvPr/>
        </p:nvSpPr>
        <p:spPr>
          <a:xfrm>
            <a:off x="7566098" y="280985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y2</a:t>
            </a:r>
            <a:endParaRPr lang="zh-CN" altLang="en-US" dirty="0"/>
          </a:p>
        </p:txBody>
      </p:sp>
      <p:sp>
        <p:nvSpPr>
          <p:cNvPr id="14" name="TextBox 51">
            <a:extLst>
              <a:ext uri="{FF2B5EF4-FFF2-40B4-BE49-F238E27FC236}">
                <a16:creationId xmlns:a16="http://schemas.microsoft.com/office/drawing/2014/main" id="{DEB3C27F-FFC2-4749-3E90-E9208B23C01D}"/>
              </a:ext>
            </a:extLst>
          </p:cNvPr>
          <p:cNvSpPr txBox="1"/>
          <p:nvPr/>
        </p:nvSpPr>
        <p:spPr>
          <a:xfrm>
            <a:off x="9942362" y="374595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EE7B9AD8-FF9B-973A-6EAA-85FFFF604395}"/>
              </a:ext>
            </a:extLst>
          </p:cNvPr>
          <p:cNvSpPr txBox="1"/>
          <p:nvPr/>
        </p:nvSpPr>
        <p:spPr>
          <a:xfrm>
            <a:off x="10158386" y="39619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16" name="直接连接符 23">
            <a:extLst>
              <a:ext uri="{FF2B5EF4-FFF2-40B4-BE49-F238E27FC236}">
                <a16:creationId xmlns:a16="http://schemas.microsoft.com/office/drawing/2014/main" id="{4CF940A2-A0DF-EC17-8E5B-F6F17BD7E277}"/>
              </a:ext>
            </a:extLst>
          </p:cNvPr>
          <p:cNvCxnSpPr/>
          <p:nvPr/>
        </p:nvCxnSpPr>
        <p:spPr>
          <a:xfrm flipH="1">
            <a:off x="8214170" y="3817964"/>
            <a:ext cx="2160240" cy="1728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4">
            <a:extLst>
              <a:ext uri="{FF2B5EF4-FFF2-40B4-BE49-F238E27FC236}">
                <a16:creationId xmlns:a16="http://schemas.microsoft.com/office/drawing/2014/main" id="{989887FE-A75D-6B7F-1224-66A34A0B0D69}"/>
              </a:ext>
            </a:extLst>
          </p:cNvPr>
          <p:cNvSpPr txBox="1"/>
          <p:nvPr/>
        </p:nvSpPr>
        <p:spPr>
          <a:xfrm>
            <a:off x="9726338" y="32419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82F8A340-E9A5-3775-B3E6-86700C0DF22B}"/>
              </a:ext>
            </a:extLst>
          </p:cNvPr>
          <p:cNvSpPr txBox="1"/>
          <p:nvPr/>
        </p:nvSpPr>
        <p:spPr>
          <a:xfrm>
            <a:off x="7350074" y="468206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95835E2F-BF0C-6361-912B-96AC5EA1F5D1}"/>
              </a:ext>
            </a:extLst>
          </p:cNvPr>
          <p:cNvSpPr txBox="1"/>
          <p:nvPr/>
        </p:nvSpPr>
        <p:spPr>
          <a:xfrm>
            <a:off x="9942362" y="48980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FD5D84D-745E-8BB2-8C27-5E7DB1BE6222}"/>
              </a:ext>
            </a:extLst>
          </p:cNvPr>
          <p:cNvSpPr/>
          <p:nvPr/>
        </p:nvSpPr>
        <p:spPr>
          <a:xfrm>
            <a:off x="6176525" y="288032"/>
            <a:ext cx="1728192" cy="1872208"/>
          </a:xfrm>
          <a:prstGeom prst="ellipse">
            <a:avLst/>
          </a:prstGeom>
          <a:solidFill>
            <a:srgbClr val="FF0000">
              <a:alpha val="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0C3256E-2633-6F28-85F4-6E43E61CFE35}"/>
              </a:ext>
            </a:extLst>
          </p:cNvPr>
          <p:cNvGraphicFramePr>
            <a:graphicFrameLocks noGrp="1"/>
          </p:cNvGraphicFramePr>
          <p:nvPr/>
        </p:nvGraphicFramePr>
        <p:xfrm>
          <a:off x="574304" y="3053568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x2(1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y1(1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y2(1</a:t>
                      </a:r>
                      <a:r>
                        <a:rPr lang="en-US" altLang="zh-CN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altLang="zh-CN" baseline="0" dirty="0">
                          <a:solidFill>
                            <a:schemeClr val="tx1"/>
                          </a:solidFill>
                        </a:rPr>
                        <a:t> phase)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zh-CN" b="1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 phase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0(-)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A(1)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1(+)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B(0)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8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More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BDA538C7-3D79-CDCF-29CC-926699098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5461" y="3439919"/>
            <a:ext cx="4298635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D6BD84-3FB8-18EB-F8BC-E6A76D59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6936" y="2172853"/>
            <a:ext cx="404648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B91AAE01-C6AE-EDA0-E61C-B82764F6C716}"/>
              </a:ext>
            </a:extLst>
          </p:cNvPr>
          <p:cNvSpPr/>
          <p:nvPr/>
        </p:nvSpPr>
        <p:spPr>
          <a:xfrm>
            <a:off x="6064364" y="542971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95BFE16-FF71-8CD7-1048-A8BA4CD5B62C}"/>
              </a:ext>
            </a:extLst>
          </p:cNvPr>
          <p:cNvSpPr/>
          <p:nvPr/>
        </p:nvSpPr>
        <p:spPr>
          <a:xfrm>
            <a:off x="6064364" y="1119035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B6612F5-5436-B859-D742-7C19ABF84454}"/>
              </a:ext>
            </a:extLst>
          </p:cNvPr>
          <p:cNvSpPr/>
          <p:nvPr/>
        </p:nvSpPr>
        <p:spPr>
          <a:xfrm>
            <a:off x="6064364" y="1695099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834A98D-4F79-F01C-8BC5-EFE4DA9490C2}"/>
              </a:ext>
            </a:extLst>
          </p:cNvPr>
          <p:cNvSpPr/>
          <p:nvPr/>
        </p:nvSpPr>
        <p:spPr>
          <a:xfrm>
            <a:off x="7216492" y="1119035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14">
            <a:extLst>
              <a:ext uri="{FF2B5EF4-FFF2-40B4-BE49-F238E27FC236}">
                <a16:creationId xmlns:a16="http://schemas.microsoft.com/office/drawing/2014/main" id="{102199CF-5F89-944B-2E49-425FFBAE223A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6280388" y="650983"/>
            <a:ext cx="936104" cy="5760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4FE3CD46-82AC-434F-F5E9-071987B545FC}"/>
              </a:ext>
            </a:extLst>
          </p:cNvPr>
          <p:cNvCxnSpPr>
            <a:stCxn id="21" idx="6"/>
            <a:endCxn id="23" idx="2"/>
          </p:cNvCxnSpPr>
          <p:nvPr/>
        </p:nvCxnSpPr>
        <p:spPr>
          <a:xfrm>
            <a:off x="6280388" y="1227047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8">
            <a:extLst>
              <a:ext uri="{FF2B5EF4-FFF2-40B4-BE49-F238E27FC236}">
                <a16:creationId xmlns:a16="http://schemas.microsoft.com/office/drawing/2014/main" id="{E4FDF187-FF88-55C0-194C-9C6888626770}"/>
              </a:ext>
            </a:extLst>
          </p:cNvPr>
          <p:cNvCxnSpPr>
            <a:stCxn id="22" idx="6"/>
            <a:endCxn id="23" idx="3"/>
          </p:cNvCxnSpPr>
          <p:nvPr/>
        </p:nvCxnSpPr>
        <p:spPr>
          <a:xfrm flipV="1">
            <a:off x="6280388" y="1303423"/>
            <a:ext cx="967740" cy="4996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2">
            <a:extLst>
              <a:ext uri="{FF2B5EF4-FFF2-40B4-BE49-F238E27FC236}">
                <a16:creationId xmlns:a16="http://schemas.microsoft.com/office/drawing/2014/main" id="{091115A7-479B-D09E-A66E-A44EF325D035}"/>
              </a:ext>
            </a:extLst>
          </p:cNvPr>
          <p:cNvCxnSpPr>
            <a:endCxn id="20" idx="2"/>
          </p:cNvCxnSpPr>
          <p:nvPr/>
        </p:nvCxnSpPr>
        <p:spPr>
          <a:xfrm>
            <a:off x="5272276" y="614979"/>
            <a:ext cx="792088" cy="36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25">
            <a:extLst>
              <a:ext uri="{FF2B5EF4-FFF2-40B4-BE49-F238E27FC236}">
                <a16:creationId xmlns:a16="http://schemas.microsoft.com/office/drawing/2014/main" id="{DDA2989C-0644-8B5C-719B-37A6B599C9D9}"/>
              </a:ext>
            </a:extLst>
          </p:cNvPr>
          <p:cNvCxnSpPr>
            <a:endCxn id="21" idx="2"/>
          </p:cNvCxnSpPr>
          <p:nvPr/>
        </p:nvCxnSpPr>
        <p:spPr>
          <a:xfrm>
            <a:off x="5272276" y="614979"/>
            <a:ext cx="792088" cy="612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1">
            <a:extLst>
              <a:ext uri="{FF2B5EF4-FFF2-40B4-BE49-F238E27FC236}">
                <a16:creationId xmlns:a16="http://schemas.microsoft.com/office/drawing/2014/main" id="{BD37D6EE-BBBA-3F1B-6D5B-68DA300CE567}"/>
              </a:ext>
            </a:extLst>
          </p:cNvPr>
          <p:cNvCxnSpPr>
            <a:endCxn id="20" idx="3"/>
          </p:cNvCxnSpPr>
          <p:nvPr/>
        </p:nvCxnSpPr>
        <p:spPr>
          <a:xfrm flipV="1">
            <a:off x="5272276" y="727359"/>
            <a:ext cx="823724" cy="11117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DEA881A-E3CA-CB38-1D4D-0E016741C015}"/>
              </a:ext>
            </a:extLst>
          </p:cNvPr>
          <p:cNvCxnSpPr>
            <a:endCxn id="22" idx="1"/>
          </p:cNvCxnSpPr>
          <p:nvPr/>
        </p:nvCxnSpPr>
        <p:spPr>
          <a:xfrm>
            <a:off x="5272276" y="614979"/>
            <a:ext cx="823724" cy="11117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5">
            <a:extLst>
              <a:ext uri="{FF2B5EF4-FFF2-40B4-BE49-F238E27FC236}">
                <a16:creationId xmlns:a16="http://schemas.microsoft.com/office/drawing/2014/main" id="{75230A7F-CB16-C073-8222-788F5E133A10}"/>
              </a:ext>
            </a:extLst>
          </p:cNvPr>
          <p:cNvCxnSpPr>
            <a:endCxn id="21" idx="3"/>
          </p:cNvCxnSpPr>
          <p:nvPr/>
        </p:nvCxnSpPr>
        <p:spPr>
          <a:xfrm flipV="1">
            <a:off x="5272276" y="1303423"/>
            <a:ext cx="823724" cy="5356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7">
            <a:extLst>
              <a:ext uri="{FF2B5EF4-FFF2-40B4-BE49-F238E27FC236}">
                <a16:creationId xmlns:a16="http://schemas.microsoft.com/office/drawing/2014/main" id="{D94A0C0F-D323-2AED-015A-BB20441283F4}"/>
              </a:ext>
            </a:extLst>
          </p:cNvPr>
          <p:cNvCxnSpPr>
            <a:endCxn id="22" idx="2"/>
          </p:cNvCxnSpPr>
          <p:nvPr/>
        </p:nvCxnSpPr>
        <p:spPr>
          <a:xfrm flipV="1">
            <a:off x="5272276" y="1803111"/>
            <a:ext cx="792088" cy="36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8">
            <a:extLst>
              <a:ext uri="{FF2B5EF4-FFF2-40B4-BE49-F238E27FC236}">
                <a16:creationId xmlns:a16="http://schemas.microsoft.com/office/drawing/2014/main" id="{9864E2DD-FE06-A7E8-99E4-0B5B4176D2A8}"/>
              </a:ext>
            </a:extLst>
          </p:cNvPr>
          <p:cNvSpPr txBox="1"/>
          <p:nvPr/>
        </p:nvSpPr>
        <p:spPr>
          <a:xfrm>
            <a:off x="6712436" y="68698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y1</a:t>
            </a:r>
            <a:endParaRPr lang="zh-CN" altLang="en-US" dirty="0"/>
          </a:p>
        </p:txBody>
      </p:sp>
      <p:sp>
        <p:nvSpPr>
          <p:cNvPr id="38" name="TextBox 39">
            <a:extLst>
              <a:ext uri="{FF2B5EF4-FFF2-40B4-BE49-F238E27FC236}">
                <a16:creationId xmlns:a16="http://schemas.microsoft.com/office/drawing/2014/main" id="{F180DF41-31F5-3BDA-270E-52EEDA13577F}"/>
              </a:ext>
            </a:extLst>
          </p:cNvPr>
          <p:cNvSpPr txBox="1"/>
          <p:nvPr/>
        </p:nvSpPr>
        <p:spPr>
          <a:xfrm>
            <a:off x="6352396" y="90301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y2</a:t>
            </a:r>
            <a:endParaRPr lang="zh-CN" altLang="en-US" dirty="0"/>
          </a:p>
        </p:txBody>
      </p:sp>
      <p:sp>
        <p:nvSpPr>
          <p:cNvPr id="39" name="TextBox 40">
            <a:extLst>
              <a:ext uri="{FF2B5EF4-FFF2-40B4-BE49-F238E27FC236}">
                <a16:creationId xmlns:a16="http://schemas.microsoft.com/office/drawing/2014/main" id="{0FBAC79F-7260-A15A-1DB0-32EDB1C7138C}"/>
              </a:ext>
            </a:extLst>
          </p:cNvPr>
          <p:cNvSpPr txBox="1"/>
          <p:nvPr/>
        </p:nvSpPr>
        <p:spPr>
          <a:xfrm>
            <a:off x="6712436" y="162309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y3</a:t>
            </a:r>
            <a:endParaRPr lang="zh-CN" altLang="en-US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C1FEF3FC-1D66-7648-C858-B3A56089C2FB}"/>
              </a:ext>
            </a:extLst>
          </p:cNvPr>
          <p:cNvSpPr txBox="1"/>
          <p:nvPr/>
        </p:nvSpPr>
        <p:spPr>
          <a:xfrm>
            <a:off x="6257966" y="4811751"/>
            <a:ext cx="571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So, two layered network can distinguish some unions of poly-</a:t>
            </a:r>
            <a:r>
              <a:rPr lang="en-US" altLang="zh-CN" dirty="0" err="1">
                <a:solidFill>
                  <a:srgbClr val="FF0000"/>
                </a:solidFill>
              </a:rPr>
              <a:t>hedra</a:t>
            </a:r>
            <a:r>
              <a:rPr lang="en-US" altLang="zh-CN" dirty="0">
                <a:solidFill>
                  <a:srgbClr val="FF0000"/>
                </a:solidFill>
              </a:rPr>
              <a:t>, it depends on the locations of vertices in p cube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ACC67DBA-4933-C7A2-BE4E-7A79CC63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290026"/>
            <a:ext cx="5307082" cy="964704"/>
          </a:xfrm>
        </p:spPr>
        <p:txBody>
          <a:bodyPr>
            <a:normAutofit/>
          </a:bodyPr>
          <a:lstStyle/>
          <a:p>
            <a:r>
              <a:rPr lang="en-US" altLang="zh-CN" dirty="0"/>
              <a:t>In general, the first layer output can be viewed as vertices of a super-cube in p dimension, where p is the number of neurons in the first layer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447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More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Layers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AE684E9-1A6A-BD7C-56E0-EF2257CD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352279"/>
            <a:ext cx="9372600" cy="4525963"/>
          </a:xfrm>
        </p:spPr>
        <p:txBody>
          <a:bodyPr/>
          <a:lstStyle/>
          <a:p>
            <a:r>
              <a:rPr lang="en-US" altLang="zh-CN" dirty="0"/>
              <a:t>Two layered network fails to distinguish some unions of poly-</a:t>
            </a:r>
            <a:r>
              <a:rPr lang="en-US" altLang="zh-CN" dirty="0" err="1"/>
              <a:t>hedra</a:t>
            </a:r>
            <a:endParaRPr lang="en-US" altLang="zh-CN" dirty="0"/>
          </a:p>
          <a:p>
            <a:r>
              <a:rPr lang="en-US" altLang="zh-CN" dirty="0"/>
              <a:t>Three layered network can distinguish any union of poly-</a:t>
            </a:r>
            <a:r>
              <a:rPr lang="en-US" altLang="zh-CN" dirty="0" err="1"/>
              <a:t>hedra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D84EAD-F1F2-169B-C50D-C3555E58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4462" y="2810078"/>
            <a:ext cx="5635765" cy="232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445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>
                  <a:solidFill>
                    <a:srgbClr val="FF0000"/>
                  </a:solidFill>
                </a:rPr>
                <a:t>An</a:t>
              </a:r>
              <a:r>
                <a:rPr kumimoji="1"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CN" sz="2400" kern="1200" dirty="0">
                  <a:solidFill>
                    <a:srgbClr val="FF0000"/>
                  </a:solidFill>
                </a:rPr>
                <a:t>Example</a:t>
              </a:r>
              <a:endParaRPr lang="en-US" sz="2400" kern="1200" dirty="0">
                <a:solidFill>
                  <a:srgbClr val="FF0000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928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077E3-7CD1-28DB-8B1E-3ED2745FAE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906" y="1900192"/>
            <a:ext cx="4682706" cy="31233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8ACB0CF-FC56-18CD-56F5-36C4C697E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74" y="1900192"/>
            <a:ext cx="4685044" cy="31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0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E79113-FFDE-187B-9CA1-AAEACFB8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1528948"/>
            <a:ext cx="5797070" cy="4347803"/>
          </a:xfrm>
          <a:prstGeom prst="rect">
            <a:avLst/>
          </a:prstGeom>
        </p:spPr>
      </p:pic>
      <p:sp>
        <p:nvSpPr>
          <p:cNvPr id="3" name="内容占位符 7">
            <a:extLst>
              <a:ext uri="{FF2B5EF4-FFF2-40B4-BE49-F238E27FC236}">
                <a16:creationId xmlns:a16="http://schemas.microsoft.com/office/drawing/2014/main" id="{8D7CA276-6236-0133-E5C6-6B4FF3E8F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763" y="2650022"/>
            <a:ext cx="4400909" cy="3226729"/>
          </a:xfrm>
        </p:spPr>
        <p:txBody>
          <a:bodyPr/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问题引出：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究竟什么时间派送工人去搬运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应该从哪里搬运到哪里？</a:t>
            </a: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应该搬运多少辆单车？</a:t>
            </a:r>
          </a:p>
        </p:txBody>
      </p:sp>
    </p:spTree>
    <p:extLst>
      <p:ext uri="{BB962C8B-B14F-4D97-AF65-F5344CB8AC3E}">
        <p14:creationId xmlns:p14="http://schemas.microsoft.com/office/powerpoint/2010/main" val="398437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bike sharing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C83CC81C-120F-0559-35DA-EB027D5F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444" y="4790483"/>
            <a:ext cx="3693205" cy="707367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  <a:latin typeface="Weibei SC" charset="-122"/>
                <a:ea typeface="Weibei SC" charset="-122"/>
                <a:cs typeface="Weibei SC" charset="-122"/>
              </a:rPr>
              <a:t>预测未来的曲线？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00E303-8872-CFBD-939C-900780CDE97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19" y="1581368"/>
            <a:ext cx="5498856" cy="2819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0AB442-3852-A54E-0E3A-D59C1A29A3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75" y="105363"/>
            <a:ext cx="3582842" cy="5884265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A750D9A-7F5C-E041-4DED-A59676370752}"/>
              </a:ext>
            </a:extLst>
          </p:cNvPr>
          <p:cNvSpPr/>
          <p:nvPr/>
        </p:nvSpPr>
        <p:spPr>
          <a:xfrm>
            <a:off x="6990903" y="968529"/>
            <a:ext cx="4175185" cy="4157932"/>
          </a:xfrm>
          <a:prstGeom prst="ellipse">
            <a:avLst/>
          </a:prstGeom>
          <a:solidFill>
            <a:srgbClr val="FF7200">
              <a:alpha val="23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10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source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1B7A5-1EA9-273D-5D26-91A89E338BDC}"/>
              </a:ext>
            </a:extLst>
          </p:cNvPr>
          <p:cNvSpPr/>
          <p:nvPr/>
        </p:nvSpPr>
        <p:spPr>
          <a:xfrm>
            <a:off x="7228885" y="58783"/>
            <a:ext cx="4207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http://capitalbikeshare.com/system-data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AA86EE-9A55-3A3F-A026-4E0A82DE2FA2}"/>
              </a:ext>
            </a:extLst>
          </p:cNvPr>
          <p:cNvSpPr/>
          <p:nvPr/>
        </p:nvSpPr>
        <p:spPr>
          <a:xfrm>
            <a:off x="8613174" y="496724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http://www.freemeteo.com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6A9E69-74EB-A151-4A6D-1E871D58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08359"/>
            <a:ext cx="9873343" cy="48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1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Feedforward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FCFCA5B-F766-CECE-7B18-5A381915EFFE}"/>
              </a:ext>
            </a:extLst>
          </p:cNvPr>
          <p:cNvSpPr/>
          <p:nvPr/>
        </p:nvSpPr>
        <p:spPr>
          <a:xfrm>
            <a:off x="3247200" y="317857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AEBAFAB-C8B7-D8E9-7888-9C76638E0D1A}"/>
              </a:ext>
            </a:extLst>
          </p:cNvPr>
          <p:cNvSpPr/>
          <p:nvPr/>
        </p:nvSpPr>
        <p:spPr>
          <a:xfrm>
            <a:off x="4672120" y="317378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D562D7-87DB-6128-A7D9-B328B4375697}"/>
              </a:ext>
            </a:extLst>
          </p:cNvPr>
          <p:cNvSpPr/>
          <p:nvPr/>
        </p:nvSpPr>
        <p:spPr>
          <a:xfrm>
            <a:off x="6096000" y="317378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6B86E71-E5E3-8431-5B63-E1DC9784A285}"/>
              </a:ext>
            </a:extLst>
          </p:cNvPr>
          <p:cNvSpPr/>
          <p:nvPr/>
        </p:nvSpPr>
        <p:spPr>
          <a:xfrm>
            <a:off x="1823320" y="3208888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BCBEFD4-5FA7-0FAA-0A8B-6FC818EDF0F0}"/>
              </a:ext>
            </a:extLst>
          </p:cNvPr>
          <p:cNvCxnSpPr/>
          <p:nvPr/>
        </p:nvCxnSpPr>
        <p:spPr>
          <a:xfrm flipH="1" flipV="1">
            <a:off x="2062921" y="3719318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126F06A8-7EAC-8E6E-0951-B7999EB6EF30}"/>
              </a:ext>
            </a:extLst>
          </p:cNvPr>
          <p:cNvCxnSpPr/>
          <p:nvPr/>
        </p:nvCxnSpPr>
        <p:spPr>
          <a:xfrm flipV="1">
            <a:off x="2688963" y="3684215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0487D9B-0CB3-2222-21A9-D44817363511}"/>
              </a:ext>
            </a:extLst>
          </p:cNvPr>
          <p:cNvCxnSpPr/>
          <p:nvPr/>
        </p:nvCxnSpPr>
        <p:spPr>
          <a:xfrm flipV="1">
            <a:off x="2688963" y="3684215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4BB56EA-2FA0-5DA4-2FD2-F02E747489A9}"/>
              </a:ext>
            </a:extLst>
          </p:cNvPr>
          <p:cNvCxnSpPr/>
          <p:nvPr/>
        </p:nvCxnSpPr>
        <p:spPr>
          <a:xfrm flipH="1" flipV="1">
            <a:off x="2062921" y="3719318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14EB7E7-3BAF-6A81-3CBE-0E6C9C93CE28}"/>
              </a:ext>
            </a:extLst>
          </p:cNvPr>
          <p:cNvCxnSpPr/>
          <p:nvPr/>
        </p:nvCxnSpPr>
        <p:spPr>
          <a:xfrm flipH="1" flipV="1">
            <a:off x="3486801" y="3689007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7A950F9-C6F3-DE3B-B903-25D4AD4AF4B4}"/>
              </a:ext>
            </a:extLst>
          </p:cNvPr>
          <p:cNvCxnSpPr/>
          <p:nvPr/>
        </p:nvCxnSpPr>
        <p:spPr>
          <a:xfrm flipV="1">
            <a:off x="4283805" y="3684215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2F550F9A-6886-A9FE-3D93-DBCF2F2819A4}"/>
              </a:ext>
            </a:extLst>
          </p:cNvPr>
          <p:cNvCxnSpPr>
            <a:endCxn id="33" idx="4"/>
          </p:cNvCxnSpPr>
          <p:nvPr/>
        </p:nvCxnSpPr>
        <p:spPr>
          <a:xfrm flipV="1">
            <a:off x="2062921" y="2007728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F31779E-254F-09BE-6D7F-AE48E0363C05}"/>
              </a:ext>
            </a:extLst>
          </p:cNvPr>
          <p:cNvCxnSpPr/>
          <p:nvPr/>
        </p:nvCxnSpPr>
        <p:spPr>
          <a:xfrm flipV="1">
            <a:off x="4283803" y="3684215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2564802-C763-B05D-9F6E-5835B6F7CAC6}"/>
              </a:ext>
            </a:extLst>
          </p:cNvPr>
          <p:cNvCxnSpPr/>
          <p:nvPr/>
        </p:nvCxnSpPr>
        <p:spPr>
          <a:xfrm flipH="1" flipV="1">
            <a:off x="2062920" y="3719318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96C46F51-2018-1762-62A6-02850B433175}"/>
              </a:ext>
            </a:extLst>
          </p:cNvPr>
          <p:cNvCxnSpPr/>
          <p:nvPr/>
        </p:nvCxnSpPr>
        <p:spPr>
          <a:xfrm flipH="1" flipV="1">
            <a:off x="4911720" y="3684215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77298F69-04BB-7203-00C9-54300AEB7ACC}"/>
              </a:ext>
            </a:extLst>
          </p:cNvPr>
          <p:cNvCxnSpPr/>
          <p:nvPr/>
        </p:nvCxnSpPr>
        <p:spPr>
          <a:xfrm flipV="1">
            <a:off x="5884680" y="3684215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42C56B0-5533-8FB7-A990-ECB78F36D612}"/>
              </a:ext>
            </a:extLst>
          </p:cNvPr>
          <p:cNvCxnSpPr/>
          <p:nvPr/>
        </p:nvCxnSpPr>
        <p:spPr>
          <a:xfrm flipH="1" flipV="1">
            <a:off x="3486798" y="3689007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F39BB2E1-2473-BF08-FA75-3E673852EA2B}"/>
              </a:ext>
            </a:extLst>
          </p:cNvPr>
          <p:cNvCxnSpPr/>
          <p:nvPr/>
        </p:nvCxnSpPr>
        <p:spPr>
          <a:xfrm flipV="1">
            <a:off x="2688960" y="3689007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276DD0D-D0EF-062F-1E62-8D294643F0E9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2494420-8A25-BF4D-D6CB-E7D73903D24D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55E9903-B23E-17AA-4E7B-F6270AEB22E4}"/>
              </a:ext>
            </a:extLst>
          </p:cNvPr>
          <p:cNvCxnSpPr>
            <a:endCxn id="33" idx="4"/>
          </p:cNvCxnSpPr>
          <p:nvPr/>
        </p:nvCxnSpPr>
        <p:spPr>
          <a:xfrm flipH="1" flipV="1">
            <a:off x="3397542" y="2007728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663F13B3-861D-7AB0-E202-C6B6D2012078}"/>
              </a:ext>
            </a:extLst>
          </p:cNvPr>
          <p:cNvSpPr/>
          <p:nvPr/>
        </p:nvSpPr>
        <p:spPr>
          <a:xfrm>
            <a:off x="2449361" y="502243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BE96FA05-D9E0-608A-4DC9-E1147DA7B2E5}"/>
              </a:ext>
            </a:extLst>
          </p:cNvPr>
          <p:cNvSpPr/>
          <p:nvPr/>
        </p:nvSpPr>
        <p:spPr>
          <a:xfrm>
            <a:off x="4037763" y="5022435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8B9239A-D1DE-4848-9F0C-448C6D88D415}"/>
              </a:ext>
            </a:extLst>
          </p:cNvPr>
          <p:cNvSpPr/>
          <p:nvPr/>
        </p:nvSpPr>
        <p:spPr>
          <a:xfrm>
            <a:off x="5602248" y="5022434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B03888B-B257-0104-9DCE-559A46F62FCC}"/>
              </a:ext>
            </a:extLst>
          </p:cNvPr>
          <p:cNvSpPr/>
          <p:nvPr/>
        </p:nvSpPr>
        <p:spPr>
          <a:xfrm>
            <a:off x="4918998" y="148214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E508243-DFDD-5309-36F7-6B9A62D17BDC}"/>
              </a:ext>
            </a:extLst>
          </p:cNvPr>
          <p:cNvSpPr/>
          <p:nvPr/>
        </p:nvSpPr>
        <p:spPr>
          <a:xfrm>
            <a:off x="3157941" y="1497297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5497288-0B89-E5C5-4C91-813AC320332A}"/>
              </a:ext>
            </a:extLst>
          </p:cNvPr>
          <p:cNvCxnSpPr>
            <a:stCxn id="6" idx="0"/>
            <a:endCxn id="32" idx="4"/>
          </p:cNvCxnSpPr>
          <p:nvPr/>
        </p:nvCxnSpPr>
        <p:spPr>
          <a:xfrm flipH="1" flipV="1">
            <a:off x="5158599" y="1992572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7DD4F8B-6A22-2CD8-E3C6-08B875D6E5B6}"/>
              </a:ext>
            </a:extLst>
          </p:cNvPr>
          <p:cNvCxnSpPr>
            <a:stCxn id="5" idx="0"/>
            <a:endCxn id="32" idx="4"/>
          </p:cNvCxnSpPr>
          <p:nvPr/>
        </p:nvCxnSpPr>
        <p:spPr>
          <a:xfrm flipV="1">
            <a:off x="4911721" y="1992572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1D11155-CDFA-9E8F-D211-3305C510BF1F}"/>
              </a:ext>
            </a:extLst>
          </p:cNvPr>
          <p:cNvCxnSpPr>
            <a:stCxn id="4" idx="0"/>
            <a:endCxn id="32" idx="4"/>
          </p:cNvCxnSpPr>
          <p:nvPr/>
        </p:nvCxnSpPr>
        <p:spPr>
          <a:xfrm flipV="1">
            <a:off x="3486801" y="1992572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8E6B64-45CA-834F-752E-3BE9623C79D6}"/>
              </a:ext>
            </a:extLst>
          </p:cNvPr>
          <p:cNvCxnSpPr>
            <a:stCxn id="9" idx="0"/>
            <a:endCxn id="32" idx="4"/>
          </p:cNvCxnSpPr>
          <p:nvPr/>
        </p:nvCxnSpPr>
        <p:spPr>
          <a:xfrm flipV="1">
            <a:off x="2062921" y="1992572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9C86920A-54F9-8F57-41D7-4622FB342F09}"/>
              </a:ext>
            </a:extLst>
          </p:cNvPr>
          <p:cNvSpPr txBox="1"/>
          <p:nvPr/>
        </p:nvSpPr>
        <p:spPr>
          <a:xfrm>
            <a:off x="7166733" y="5163533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输入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256281-549E-7A03-C19B-5BFFD4A7840F}"/>
              </a:ext>
            </a:extLst>
          </p:cNvPr>
          <p:cNvSpPr txBox="1"/>
          <p:nvPr/>
        </p:nvSpPr>
        <p:spPr>
          <a:xfrm>
            <a:off x="7166733" y="3279437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隐含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464E63-4095-16E6-05A0-9B6EB6B755F1}"/>
              </a:ext>
            </a:extLst>
          </p:cNvPr>
          <p:cNvSpPr txBox="1"/>
          <p:nvPr/>
        </p:nvSpPr>
        <p:spPr>
          <a:xfrm>
            <a:off x="7166733" y="1482141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46956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source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33F9B5-BE59-87A0-3062-E6ACFF512B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18" y="2485123"/>
            <a:ext cx="10990729" cy="24896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FBFFEB-F058-E3DB-6EE9-40C247355EAF}"/>
              </a:ext>
            </a:extLst>
          </p:cNvPr>
          <p:cNvSpPr txBox="1"/>
          <p:nvPr/>
        </p:nvSpPr>
        <p:spPr>
          <a:xfrm>
            <a:off x="1045030" y="1882311"/>
            <a:ext cx="7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编号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C30FF0-C9FE-6A45-9BEA-0CBB6F805B86}"/>
              </a:ext>
            </a:extLst>
          </p:cNvPr>
          <p:cNvSpPr txBox="1"/>
          <p:nvPr/>
        </p:nvSpPr>
        <p:spPr>
          <a:xfrm>
            <a:off x="1699454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</a:rPr>
              <a:t>日期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C54C41-9685-ABF2-2781-43FAF5BD2627}"/>
              </a:ext>
            </a:extLst>
          </p:cNvPr>
          <p:cNvSpPr txBox="1"/>
          <p:nvPr/>
        </p:nvSpPr>
        <p:spPr>
          <a:xfrm>
            <a:off x="2595924" y="1870708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季节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900AE-FC11-9ECA-0460-A1046A23B70A}"/>
              </a:ext>
            </a:extLst>
          </p:cNvPr>
          <p:cNvSpPr txBox="1"/>
          <p:nvPr/>
        </p:nvSpPr>
        <p:spPr>
          <a:xfrm>
            <a:off x="3223453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年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A6D517-61D0-814B-F580-63449C8380EF}"/>
              </a:ext>
            </a:extLst>
          </p:cNvPr>
          <p:cNvSpPr txBox="1"/>
          <p:nvPr/>
        </p:nvSpPr>
        <p:spPr>
          <a:xfrm>
            <a:off x="3671688" y="1870708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B6C2EA-4CB2-6522-EA8A-07B5D1C826A2}"/>
              </a:ext>
            </a:extLst>
          </p:cNvPr>
          <p:cNvSpPr txBox="1"/>
          <p:nvPr/>
        </p:nvSpPr>
        <p:spPr>
          <a:xfrm>
            <a:off x="3940628" y="5196613"/>
            <a:ext cx="896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小时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4CDCD0-3B12-95FF-74BB-8FCF0B5051B7}"/>
              </a:ext>
            </a:extLst>
          </p:cNvPr>
          <p:cNvSpPr txBox="1"/>
          <p:nvPr/>
        </p:nvSpPr>
        <p:spPr>
          <a:xfrm>
            <a:off x="4317147" y="1870708"/>
            <a:ext cx="11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是否假期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2C1464-60A2-CFEF-4A62-A78796090559}"/>
              </a:ext>
            </a:extLst>
          </p:cNvPr>
          <p:cNvSpPr txBox="1"/>
          <p:nvPr/>
        </p:nvSpPr>
        <p:spPr>
          <a:xfrm>
            <a:off x="5271889" y="5189427"/>
            <a:ext cx="11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星期几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406FD6D-FE3E-450C-E5E0-B02C6D94E325}"/>
              </a:ext>
            </a:extLst>
          </p:cNvPr>
          <p:cNvSpPr txBox="1"/>
          <p:nvPr/>
        </p:nvSpPr>
        <p:spPr>
          <a:xfrm>
            <a:off x="6110087" y="1870708"/>
            <a:ext cx="134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是否工作日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EDDC433-D86B-7621-A5E4-D4F3535EEAC6}"/>
              </a:ext>
            </a:extLst>
          </p:cNvPr>
          <p:cNvSpPr txBox="1"/>
          <p:nvPr/>
        </p:nvSpPr>
        <p:spPr>
          <a:xfrm>
            <a:off x="7212746" y="5104280"/>
            <a:ext cx="1147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天气，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晴，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雾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98B136-31EE-E263-3002-66FB68B5C739}"/>
              </a:ext>
            </a:extLst>
          </p:cNvPr>
          <p:cNvSpPr txBox="1"/>
          <p:nvPr/>
        </p:nvSpPr>
        <p:spPr>
          <a:xfrm>
            <a:off x="8198863" y="1870708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温度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880EBE-C67E-E10C-795D-04D622BF6839}"/>
              </a:ext>
            </a:extLst>
          </p:cNvPr>
          <p:cNvSpPr txBox="1"/>
          <p:nvPr/>
        </p:nvSpPr>
        <p:spPr>
          <a:xfrm>
            <a:off x="8942937" y="5189427"/>
            <a:ext cx="74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体表温度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56E30EB-B7CA-6A36-B7EE-47C64F9E9A0C}"/>
              </a:ext>
            </a:extLst>
          </p:cNvPr>
          <p:cNvSpPr txBox="1"/>
          <p:nvPr/>
        </p:nvSpPr>
        <p:spPr>
          <a:xfrm>
            <a:off x="9525643" y="1863522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湿度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FF4FA2-7D20-C404-9AE0-466AD61707BC}"/>
              </a:ext>
            </a:extLst>
          </p:cNvPr>
          <p:cNvSpPr txBox="1"/>
          <p:nvPr/>
        </p:nvSpPr>
        <p:spPr>
          <a:xfrm>
            <a:off x="10305580" y="5189427"/>
            <a:ext cx="74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风速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3034017-3D63-34FE-6FF8-EAFF5AB0D1E4}"/>
              </a:ext>
            </a:extLst>
          </p:cNvPr>
          <p:cNvSpPr txBox="1"/>
          <p:nvPr/>
        </p:nvSpPr>
        <p:spPr>
          <a:xfrm>
            <a:off x="11045169" y="1861708"/>
            <a:ext cx="744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出行数量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26748FF-8678-D33B-6215-0DB421BF41FB}"/>
              </a:ext>
            </a:extLst>
          </p:cNvPr>
          <p:cNvSpPr/>
          <p:nvPr/>
        </p:nvSpPr>
        <p:spPr>
          <a:xfrm>
            <a:off x="7342734" y="221963"/>
            <a:ext cx="4207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http://capitalbikeshare.com/system-data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69A94CB-6D3C-A68B-5B59-D1CDB3DF9338}"/>
              </a:ext>
            </a:extLst>
          </p:cNvPr>
          <p:cNvSpPr/>
          <p:nvPr/>
        </p:nvSpPr>
        <p:spPr>
          <a:xfrm>
            <a:off x="8727023" y="659904"/>
            <a:ext cx="282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http://www.freemeteo.com</a:t>
            </a:r>
          </a:p>
        </p:txBody>
      </p:sp>
    </p:spTree>
    <p:extLst>
      <p:ext uri="{BB962C8B-B14F-4D97-AF65-F5344CB8AC3E}">
        <p14:creationId xmlns:p14="http://schemas.microsoft.com/office/powerpoint/2010/main" val="364282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71600" y="362174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23245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74890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332259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950092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435834" y="3576922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40837" y="3575146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53956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342105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824572" y="2448245"/>
            <a:ext cx="425130" cy="41084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6261" y="2448245"/>
            <a:ext cx="404140" cy="4098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11579" y="2448245"/>
            <a:ext cx="401174" cy="400849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79374" y="2457543"/>
            <a:ext cx="385124" cy="40269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93093" y="2448245"/>
            <a:ext cx="407899" cy="41199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323719" y="2457543"/>
            <a:ext cx="407899" cy="393724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/>
          <p:cNvCxnSpPr>
            <a:endCxn id="38" idx="3"/>
          </p:cNvCxnSpPr>
          <p:nvPr/>
        </p:nvCxnSpPr>
        <p:spPr>
          <a:xfrm flipV="1">
            <a:off x="1670023" y="2806573"/>
            <a:ext cx="1281256" cy="86768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31" idx="0"/>
            <a:endCxn id="38" idx="4"/>
          </p:cNvCxnSpPr>
          <p:nvPr/>
        </p:nvCxnSpPr>
        <p:spPr>
          <a:xfrm flipV="1">
            <a:off x="2398057" y="2859087"/>
            <a:ext cx="676833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2" idx="7"/>
            <a:endCxn id="39" idx="3"/>
          </p:cNvCxnSpPr>
          <p:nvPr/>
        </p:nvCxnSpPr>
        <p:spPr>
          <a:xfrm flipV="1">
            <a:off x="3373313" y="2805548"/>
            <a:ext cx="1368665" cy="8418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39" idx="3"/>
          </p:cNvCxnSpPr>
          <p:nvPr/>
        </p:nvCxnSpPr>
        <p:spPr>
          <a:xfrm flipV="1">
            <a:off x="1670023" y="2805548"/>
            <a:ext cx="3071955" cy="868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40" idx="3"/>
          </p:cNvCxnSpPr>
          <p:nvPr/>
        </p:nvCxnSpPr>
        <p:spPr>
          <a:xfrm flipV="1">
            <a:off x="1670023" y="2796580"/>
            <a:ext cx="3744307" cy="87767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31" idx="7"/>
            <a:endCxn id="39" idx="4"/>
          </p:cNvCxnSpPr>
          <p:nvPr/>
        </p:nvCxnSpPr>
        <p:spPr>
          <a:xfrm flipV="1">
            <a:off x="2521668" y="2858062"/>
            <a:ext cx="2343921" cy="78930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32" idx="0"/>
            <a:endCxn id="38" idx="4"/>
          </p:cNvCxnSpPr>
          <p:nvPr/>
        </p:nvCxnSpPr>
        <p:spPr>
          <a:xfrm flipH="1" flipV="1">
            <a:off x="3074890" y="2859087"/>
            <a:ext cx="174812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2" idx="7"/>
            <a:endCxn id="40" idx="4"/>
          </p:cNvCxnSpPr>
          <p:nvPr/>
        </p:nvCxnSpPr>
        <p:spPr>
          <a:xfrm flipV="1">
            <a:off x="3373313" y="2849094"/>
            <a:ext cx="2164628" cy="7982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33" idx="1"/>
            <a:endCxn id="41" idx="5"/>
          </p:cNvCxnSpPr>
          <p:nvPr/>
        </p:nvCxnSpPr>
        <p:spPr>
          <a:xfrm flipH="1" flipV="1">
            <a:off x="7313297" y="2807721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0"/>
            <a:endCxn id="41" idx="5"/>
          </p:cNvCxnSpPr>
          <p:nvPr/>
        </p:nvCxnSpPr>
        <p:spPr>
          <a:xfrm flipH="1" flipV="1">
            <a:off x="7313297" y="2807721"/>
            <a:ext cx="2830268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3" idx="1"/>
            <a:endCxn id="42" idx="5"/>
          </p:cNvCxnSpPr>
          <p:nvPr/>
        </p:nvCxnSpPr>
        <p:spPr>
          <a:xfrm flipH="1" flipV="1">
            <a:off x="7949791" y="2807721"/>
            <a:ext cx="1433669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3" idx="1"/>
            <a:endCxn id="43" idx="4"/>
          </p:cNvCxnSpPr>
          <p:nvPr/>
        </p:nvCxnSpPr>
        <p:spPr>
          <a:xfrm flipH="1" flipV="1">
            <a:off x="8498532" y="2851267"/>
            <a:ext cx="884928" cy="7871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34" idx="0"/>
            <a:endCxn id="42" idx="5"/>
          </p:cNvCxnSpPr>
          <p:nvPr/>
        </p:nvCxnSpPr>
        <p:spPr>
          <a:xfrm flipH="1" flipV="1">
            <a:off x="7949791" y="2807721"/>
            <a:ext cx="2193774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35" idx="1"/>
            <a:endCxn id="43" idx="5"/>
          </p:cNvCxnSpPr>
          <p:nvPr/>
        </p:nvCxnSpPr>
        <p:spPr>
          <a:xfrm flipH="1" flipV="1">
            <a:off x="8622143" y="2798753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35" idx="1"/>
            <a:endCxn id="42" idx="5"/>
          </p:cNvCxnSpPr>
          <p:nvPr/>
        </p:nvCxnSpPr>
        <p:spPr>
          <a:xfrm flipH="1" flipV="1">
            <a:off x="7949791" y="2807721"/>
            <a:ext cx="2742515" cy="82171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6096000" y="914400"/>
            <a:ext cx="407896" cy="41237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/>
          <p:cNvCxnSpPr>
            <a:stCxn id="38" idx="7"/>
          </p:cNvCxnSpPr>
          <p:nvPr/>
        </p:nvCxnSpPr>
        <p:spPr>
          <a:xfrm flipV="1">
            <a:off x="3198501" y="1326776"/>
            <a:ext cx="3101447" cy="12262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39" idx="7"/>
          </p:cNvCxnSpPr>
          <p:nvPr/>
        </p:nvCxnSpPr>
        <p:spPr>
          <a:xfrm flipV="1">
            <a:off x="4989200" y="1326776"/>
            <a:ext cx="1310748" cy="122521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40" idx="0"/>
          </p:cNvCxnSpPr>
          <p:nvPr/>
        </p:nvCxnSpPr>
        <p:spPr>
          <a:xfrm flipV="1">
            <a:off x="5537941" y="1326776"/>
            <a:ext cx="762007" cy="116373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41" idx="0"/>
          </p:cNvCxnSpPr>
          <p:nvPr/>
        </p:nvCxnSpPr>
        <p:spPr>
          <a:xfrm flipH="1" flipV="1">
            <a:off x="6299948" y="1326776"/>
            <a:ext cx="889738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2" idx="0"/>
          </p:cNvCxnSpPr>
          <p:nvPr/>
        </p:nvCxnSpPr>
        <p:spPr>
          <a:xfrm flipH="1" flipV="1">
            <a:off x="6299948" y="1326776"/>
            <a:ext cx="1526232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43" idx="1"/>
          </p:cNvCxnSpPr>
          <p:nvPr/>
        </p:nvCxnSpPr>
        <p:spPr>
          <a:xfrm flipH="1" flipV="1">
            <a:off x="6299948" y="1326776"/>
            <a:ext cx="2074973" cy="12184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6299948" y="376518"/>
            <a:ext cx="0" cy="5378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03896" y="537882"/>
            <a:ext cx="30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cnt</a:t>
            </a:r>
            <a:r>
              <a:rPr kumimoji="1" lang="zh-CN" altLang="en-US" dirty="0"/>
              <a:t>：自行车的数量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3931" y="2448245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679817" y="2457543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52" name="直线箭头连接符 51"/>
          <p:cNvCxnSpPr>
            <a:cxnSpLocks/>
          </p:cNvCxnSpPr>
          <p:nvPr/>
        </p:nvCxnSpPr>
        <p:spPr>
          <a:xfrm flipH="1" flipV="1">
            <a:off x="1525536" y="3975819"/>
            <a:ext cx="106148" cy="67927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cxnSpLocks/>
          </p:cNvCxnSpPr>
          <p:nvPr/>
        </p:nvCxnSpPr>
        <p:spPr>
          <a:xfrm flipV="1">
            <a:off x="2265489" y="3953440"/>
            <a:ext cx="131685" cy="70165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cxnSpLocks/>
          </p:cNvCxnSpPr>
          <p:nvPr/>
        </p:nvCxnSpPr>
        <p:spPr>
          <a:xfrm flipV="1">
            <a:off x="2763960" y="3949242"/>
            <a:ext cx="492042" cy="58249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cxnSpLocks/>
          </p:cNvCxnSpPr>
          <p:nvPr/>
        </p:nvCxnSpPr>
        <p:spPr>
          <a:xfrm flipV="1">
            <a:off x="8284314" y="3934432"/>
            <a:ext cx="1222758" cy="78713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cxnSpLocks/>
          </p:cNvCxnSpPr>
          <p:nvPr/>
        </p:nvCxnSpPr>
        <p:spPr>
          <a:xfrm flipV="1">
            <a:off x="8825772" y="3944478"/>
            <a:ext cx="1315105" cy="77709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cxnSpLocks/>
            <a:endCxn id="16" idx="4"/>
          </p:cNvCxnSpPr>
          <p:nvPr/>
        </p:nvCxnSpPr>
        <p:spPr>
          <a:xfrm flipV="1">
            <a:off x="9681883" y="3935510"/>
            <a:ext cx="928763" cy="71958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3"/>
          <p:cNvSpPr txBox="1"/>
          <p:nvPr/>
        </p:nvSpPr>
        <p:spPr>
          <a:xfrm>
            <a:off x="803319" y="537882"/>
            <a:ext cx="235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神经网络</a:t>
            </a:r>
            <a:r>
              <a:rPr lang="en-US" altLang="zh-CN" sz="24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3" name="任意形状 2"/>
          <p:cNvSpPr/>
          <p:nvPr/>
        </p:nvSpPr>
        <p:spPr>
          <a:xfrm>
            <a:off x="2876424" y="250002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4677155" y="249680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任意形状 59"/>
          <p:cNvSpPr/>
          <p:nvPr/>
        </p:nvSpPr>
        <p:spPr>
          <a:xfrm>
            <a:off x="5353704" y="2501784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/>
          <p:cNvSpPr/>
          <p:nvPr/>
        </p:nvSpPr>
        <p:spPr>
          <a:xfrm>
            <a:off x="7037278" y="2523141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7656072" y="2510835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8389367" y="2513088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B1D98C-E2C6-C74A-8253-C43DB62B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9" y="4655095"/>
            <a:ext cx="12192000" cy="21198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EF29C7-26D2-2F48-89E4-F1328BC062AC}"/>
              </a:ext>
            </a:extLst>
          </p:cNvPr>
          <p:cNvSpPr txBox="1"/>
          <p:nvPr/>
        </p:nvSpPr>
        <p:spPr>
          <a:xfrm>
            <a:off x="11192255" y="3531653"/>
            <a:ext cx="82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</a:t>
            </a:r>
            <a:r>
              <a:rPr kumimoji="1" lang="zh-CN" altLang="en-US" dirty="0"/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26194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Categorical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78509C86-76BC-F82B-08D5-CA34075E6455}"/>
              </a:ext>
            </a:extLst>
          </p:cNvPr>
          <p:cNvSpPr txBox="1">
            <a:spLocks/>
          </p:cNvSpPr>
          <p:nvPr/>
        </p:nvSpPr>
        <p:spPr>
          <a:xfrm>
            <a:off x="814039" y="1468321"/>
            <a:ext cx="9601200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Categorical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Variables</a:t>
            </a:r>
          </a:p>
          <a:p>
            <a:r>
              <a:rPr kumimoji="1" lang="en-US" altLang="zh-CN" sz="2400" dirty="0"/>
              <a:t>Weekday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4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5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6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0</a:t>
            </a:r>
            <a:endParaRPr kumimoji="1" lang="zh-CN" altLang="en-US" sz="24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41B736-D982-A650-2D91-4814D47DB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23698"/>
              </p:ext>
            </p:extLst>
          </p:nvPr>
        </p:nvGraphicFramePr>
        <p:xfrm>
          <a:off x="1743381" y="2750264"/>
          <a:ext cx="8127999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类型变量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类型编码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baseline="0" dirty="0"/>
                        <a:t> </a:t>
                      </a:r>
                      <a:r>
                        <a:rPr lang="en-US" altLang="zh-CN" baseline="0" dirty="0"/>
                        <a:t>0</a:t>
                      </a:r>
                      <a:r>
                        <a:rPr lang="zh-CN" altLang="en-US" baseline="0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星期六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643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Categorical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9E27EFDE-48F4-3FB4-7DC8-63F7DED237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91" y="1307063"/>
            <a:ext cx="5156200" cy="13843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64D713-0405-3885-240D-8705798C71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391" y="3919901"/>
            <a:ext cx="8166100" cy="14605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450661C-40BB-EBAA-3C5A-29FC44532611}"/>
              </a:ext>
            </a:extLst>
          </p:cNvPr>
          <p:cNvCxnSpPr/>
          <p:nvPr/>
        </p:nvCxnSpPr>
        <p:spPr>
          <a:xfrm>
            <a:off x="3395850" y="1564425"/>
            <a:ext cx="0" cy="1467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CE4F0CC9-36ED-29BB-EE2D-0D0A9D49D316}"/>
              </a:ext>
            </a:extLst>
          </p:cNvPr>
          <p:cNvCxnSpPr/>
          <p:nvPr/>
        </p:nvCxnSpPr>
        <p:spPr>
          <a:xfrm flipH="1">
            <a:off x="2911756" y="3032396"/>
            <a:ext cx="484094" cy="735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C52EB73C-C9DB-7E56-63E3-A171CD127E2E}"/>
              </a:ext>
            </a:extLst>
          </p:cNvPr>
          <p:cNvCxnSpPr/>
          <p:nvPr/>
        </p:nvCxnSpPr>
        <p:spPr>
          <a:xfrm>
            <a:off x="3422744" y="3032396"/>
            <a:ext cx="5979459" cy="735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BD145E6-B462-6D4A-74B7-F46D42DA11B8}"/>
              </a:ext>
            </a:extLst>
          </p:cNvPr>
          <p:cNvSpPr txBox="1"/>
          <p:nvPr/>
        </p:nvSpPr>
        <p:spPr>
          <a:xfrm>
            <a:off x="3638218" y="5716484"/>
            <a:ext cx="57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将一个变量扩展为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个变量，</a:t>
            </a:r>
            <a:r>
              <a:rPr kumimoji="1" lang="en-US" altLang="zh-CN" dirty="0"/>
              <a:t>n</a:t>
            </a:r>
            <a:r>
              <a:rPr kumimoji="1" lang="zh-CN" altLang="en-US" dirty="0"/>
              <a:t>为类型数目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1A99E-9882-5A53-B593-64EF90600ACD}"/>
              </a:ext>
            </a:extLst>
          </p:cNvPr>
          <p:cNvSpPr txBox="1"/>
          <p:nvPr/>
        </p:nvSpPr>
        <p:spPr>
          <a:xfrm>
            <a:off x="10298354" y="3919901"/>
            <a:ext cx="214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7200"/>
                </a:solidFill>
              </a:rPr>
              <a:t>One-hot</a:t>
            </a:r>
            <a:r>
              <a:rPr kumimoji="1" lang="zh-CN" altLang="en-US" dirty="0">
                <a:solidFill>
                  <a:srgbClr val="FF7200"/>
                </a:solidFill>
              </a:rPr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3698457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preprocessing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-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Normalizing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0AEC724E-7EE1-081D-5A38-10503C0FF78E}"/>
              </a:ext>
            </a:extLst>
          </p:cNvPr>
          <p:cNvCxnSpPr/>
          <p:nvPr/>
        </p:nvCxnSpPr>
        <p:spPr>
          <a:xfrm flipV="1">
            <a:off x="3520342" y="4212632"/>
            <a:ext cx="3406588" cy="554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BBAAB1D-E100-311F-B360-EE2CA3D0FC3F}"/>
              </a:ext>
            </a:extLst>
          </p:cNvPr>
          <p:cNvCxnSpPr/>
          <p:nvPr/>
        </p:nvCxnSpPr>
        <p:spPr>
          <a:xfrm flipH="1" flipV="1">
            <a:off x="4255448" y="2085871"/>
            <a:ext cx="17929" cy="270734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AF918D0-361B-50E0-1DB6-E78BEA207439}"/>
              </a:ext>
            </a:extLst>
          </p:cNvPr>
          <p:cNvSpPr/>
          <p:nvPr/>
        </p:nvSpPr>
        <p:spPr>
          <a:xfrm>
            <a:off x="3520342" y="2359621"/>
            <a:ext cx="3406588" cy="1671476"/>
          </a:xfrm>
          <a:custGeom>
            <a:avLst/>
            <a:gdLst>
              <a:gd name="connsiteX0" fmla="*/ 0 w 3406588"/>
              <a:gd name="connsiteY0" fmla="*/ 1662626 h 1671476"/>
              <a:gd name="connsiteX1" fmla="*/ 1129553 w 3406588"/>
              <a:gd name="connsiteY1" fmla="*/ 1537120 h 1671476"/>
              <a:gd name="connsiteX2" fmla="*/ 1685365 w 3406588"/>
              <a:gd name="connsiteY2" fmla="*/ 730297 h 1671476"/>
              <a:gd name="connsiteX3" fmla="*/ 1900518 w 3406588"/>
              <a:gd name="connsiteY3" fmla="*/ 13120 h 1671476"/>
              <a:gd name="connsiteX4" fmla="*/ 2043953 w 3406588"/>
              <a:gd name="connsiteY4" fmla="*/ 353779 h 1671476"/>
              <a:gd name="connsiteX5" fmla="*/ 2294965 w 3406588"/>
              <a:gd name="connsiteY5" fmla="*/ 1411615 h 1671476"/>
              <a:gd name="connsiteX6" fmla="*/ 3406588 w 3406588"/>
              <a:gd name="connsiteY6" fmla="*/ 1626767 h 167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6588" h="1671476">
                <a:moveTo>
                  <a:pt x="0" y="1662626"/>
                </a:moveTo>
                <a:cubicBezTo>
                  <a:pt x="424329" y="1677567"/>
                  <a:pt x="848659" y="1692508"/>
                  <a:pt x="1129553" y="1537120"/>
                </a:cubicBezTo>
                <a:cubicBezTo>
                  <a:pt x="1410447" y="1381732"/>
                  <a:pt x="1556871" y="984297"/>
                  <a:pt x="1685365" y="730297"/>
                </a:cubicBezTo>
                <a:cubicBezTo>
                  <a:pt x="1813859" y="476297"/>
                  <a:pt x="1840753" y="75873"/>
                  <a:pt x="1900518" y="13120"/>
                </a:cubicBezTo>
                <a:cubicBezTo>
                  <a:pt x="1960283" y="-49633"/>
                  <a:pt x="1978212" y="120697"/>
                  <a:pt x="2043953" y="353779"/>
                </a:cubicBezTo>
                <a:cubicBezTo>
                  <a:pt x="2109694" y="586861"/>
                  <a:pt x="2067859" y="1199450"/>
                  <a:pt x="2294965" y="1411615"/>
                </a:cubicBezTo>
                <a:cubicBezTo>
                  <a:pt x="2522071" y="1623780"/>
                  <a:pt x="3406588" y="1626767"/>
                  <a:pt x="3406588" y="1626767"/>
                </a:cubicBezTo>
              </a:path>
            </a:pathLst>
          </a:custGeom>
          <a:noFill/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A77F5F6-A4C1-211F-0795-70EB8C4DC603}"/>
              </a:ext>
            </a:extLst>
          </p:cNvPr>
          <p:cNvCxnSpPr>
            <a:stCxn id="20" idx="3"/>
          </p:cNvCxnSpPr>
          <p:nvPr/>
        </p:nvCxnSpPr>
        <p:spPr>
          <a:xfrm>
            <a:off x="5420860" y="2372741"/>
            <a:ext cx="17929" cy="1845436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947E1E-C937-517D-09DE-96621F2561E6}"/>
                  </a:ext>
                </a:extLst>
              </p:cNvPr>
              <p:cNvSpPr/>
              <p:nvPr/>
            </p:nvSpPr>
            <p:spPr>
              <a:xfrm>
                <a:off x="5256845" y="4280447"/>
                <a:ext cx="3970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1947E1E-C937-517D-09DE-96621F256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845" y="4280447"/>
                <a:ext cx="3970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780F70-6747-8D80-70E9-68D5F505DF90}"/>
                  </a:ext>
                </a:extLst>
              </p:cNvPr>
              <p:cNvSpPr/>
              <p:nvPr/>
            </p:nvSpPr>
            <p:spPr>
              <a:xfrm>
                <a:off x="5616875" y="4275849"/>
                <a:ext cx="1219200" cy="369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B780F70-6747-8D80-70E9-68D5F505D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875" y="4275849"/>
                <a:ext cx="1219200" cy="369331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D433675-619C-5047-66AC-1C15930DFBC5}"/>
                  </a:ext>
                </a:extLst>
              </p:cNvPr>
              <p:cNvSpPr/>
              <p:nvPr/>
            </p:nvSpPr>
            <p:spPr>
              <a:xfrm>
                <a:off x="4022245" y="4257918"/>
                <a:ext cx="13434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D433675-619C-5047-66AC-1C15930DF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245" y="4257918"/>
                <a:ext cx="134349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7F4C2960-144C-8B5B-8B04-21C0E6D5BABA}"/>
              </a:ext>
            </a:extLst>
          </p:cNvPr>
          <p:cNvCxnSpPr/>
          <p:nvPr/>
        </p:nvCxnSpPr>
        <p:spPr>
          <a:xfrm>
            <a:off x="5869095" y="3808758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404A14E7-3158-7E76-6107-6933A6FD08D0}"/>
              </a:ext>
            </a:extLst>
          </p:cNvPr>
          <p:cNvCxnSpPr/>
          <p:nvPr/>
        </p:nvCxnSpPr>
        <p:spPr>
          <a:xfrm>
            <a:off x="4784366" y="3804045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1A4D6C8C-CB9D-2A8E-FE43-A6B963878250}"/>
              </a:ext>
            </a:extLst>
          </p:cNvPr>
          <p:cNvCxnSpPr/>
          <p:nvPr/>
        </p:nvCxnSpPr>
        <p:spPr>
          <a:xfrm flipV="1">
            <a:off x="8099982" y="4270304"/>
            <a:ext cx="3406588" cy="2275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BF37500-DB7B-B8B5-90E8-FBA130E43784}"/>
              </a:ext>
            </a:extLst>
          </p:cNvPr>
          <p:cNvCxnSpPr/>
          <p:nvPr/>
        </p:nvCxnSpPr>
        <p:spPr>
          <a:xfrm flipH="1" flipV="1">
            <a:off x="9982571" y="2228918"/>
            <a:ext cx="17929" cy="270734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1EFEA92D-15B9-CFD9-3983-67C80CA80896}"/>
              </a:ext>
            </a:extLst>
          </p:cNvPr>
          <p:cNvSpPr/>
          <p:nvPr/>
        </p:nvSpPr>
        <p:spPr>
          <a:xfrm>
            <a:off x="8099982" y="2417293"/>
            <a:ext cx="3406588" cy="1671476"/>
          </a:xfrm>
          <a:custGeom>
            <a:avLst/>
            <a:gdLst>
              <a:gd name="connsiteX0" fmla="*/ 0 w 3406588"/>
              <a:gd name="connsiteY0" fmla="*/ 1662626 h 1671476"/>
              <a:gd name="connsiteX1" fmla="*/ 1129553 w 3406588"/>
              <a:gd name="connsiteY1" fmla="*/ 1537120 h 1671476"/>
              <a:gd name="connsiteX2" fmla="*/ 1685365 w 3406588"/>
              <a:gd name="connsiteY2" fmla="*/ 730297 h 1671476"/>
              <a:gd name="connsiteX3" fmla="*/ 1900518 w 3406588"/>
              <a:gd name="connsiteY3" fmla="*/ 13120 h 1671476"/>
              <a:gd name="connsiteX4" fmla="*/ 2043953 w 3406588"/>
              <a:gd name="connsiteY4" fmla="*/ 353779 h 1671476"/>
              <a:gd name="connsiteX5" fmla="*/ 2294965 w 3406588"/>
              <a:gd name="connsiteY5" fmla="*/ 1411615 h 1671476"/>
              <a:gd name="connsiteX6" fmla="*/ 3406588 w 3406588"/>
              <a:gd name="connsiteY6" fmla="*/ 1626767 h 167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6588" h="1671476">
                <a:moveTo>
                  <a:pt x="0" y="1662626"/>
                </a:moveTo>
                <a:cubicBezTo>
                  <a:pt x="424329" y="1677567"/>
                  <a:pt x="848659" y="1692508"/>
                  <a:pt x="1129553" y="1537120"/>
                </a:cubicBezTo>
                <a:cubicBezTo>
                  <a:pt x="1410447" y="1381732"/>
                  <a:pt x="1556871" y="984297"/>
                  <a:pt x="1685365" y="730297"/>
                </a:cubicBezTo>
                <a:cubicBezTo>
                  <a:pt x="1813859" y="476297"/>
                  <a:pt x="1840753" y="75873"/>
                  <a:pt x="1900518" y="13120"/>
                </a:cubicBezTo>
                <a:cubicBezTo>
                  <a:pt x="1960283" y="-49633"/>
                  <a:pt x="1978212" y="120697"/>
                  <a:pt x="2043953" y="353779"/>
                </a:cubicBezTo>
                <a:cubicBezTo>
                  <a:pt x="2109694" y="586861"/>
                  <a:pt x="2067859" y="1199450"/>
                  <a:pt x="2294965" y="1411615"/>
                </a:cubicBezTo>
                <a:cubicBezTo>
                  <a:pt x="2522071" y="1623780"/>
                  <a:pt x="3406588" y="1626767"/>
                  <a:pt x="3406588" y="1626767"/>
                </a:cubicBezTo>
              </a:path>
            </a:pathLst>
          </a:custGeom>
          <a:noFill/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7D037D9-6621-D25A-D03C-F3FA84B1EA67}"/>
              </a:ext>
            </a:extLst>
          </p:cNvPr>
          <p:cNvCxnSpPr/>
          <p:nvPr/>
        </p:nvCxnSpPr>
        <p:spPr>
          <a:xfrm>
            <a:off x="10000500" y="2430413"/>
            <a:ext cx="17929" cy="1845436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D70B3E-BBCA-97FF-C03D-8BE20A6BCD8E}"/>
                  </a:ext>
                </a:extLst>
              </p:cNvPr>
              <p:cNvSpPr/>
              <p:nvPr/>
            </p:nvSpPr>
            <p:spPr>
              <a:xfrm>
                <a:off x="9836485" y="4338119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D70B3E-BBCA-97FF-C03D-8BE20A6BC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485" y="4338119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F31F3A-35FC-CEB7-558E-85EE9A57F6D4}"/>
                  </a:ext>
                </a:extLst>
              </p:cNvPr>
              <p:cNvSpPr/>
              <p:nvPr/>
            </p:nvSpPr>
            <p:spPr>
              <a:xfrm>
                <a:off x="10250727" y="4310992"/>
                <a:ext cx="735226" cy="373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AF31F3A-35FC-CEB7-558E-85EE9A57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727" y="4310992"/>
                <a:ext cx="735226" cy="3739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CFA76-0818-B445-45A6-75FB767D1A2D}"/>
                  </a:ext>
                </a:extLst>
              </p:cNvPr>
              <p:cNvSpPr/>
              <p:nvPr/>
            </p:nvSpPr>
            <p:spPr>
              <a:xfrm>
                <a:off x="8601885" y="4315590"/>
                <a:ext cx="134349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24CFA76-0818-B445-45A6-75FB767D1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885" y="4315590"/>
                <a:ext cx="13434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1530B50D-19BD-4E5C-B746-66B8E18AA2C1}"/>
              </a:ext>
            </a:extLst>
          </p:cNvPr>
          <p:cNvCxnSpPr/>
          <p:nvPr/>
        </p:nvCxnSpPr>
        <p:spPr>
          <a:xfrm>
            <a:off x="10448735" y="3866430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CAB80EF-471D-1544-1E9F-509B6848A9E6}"/>
              </a:ext>
            </a:extLst>
          </p:cNvPr>
          <p:cNvCxnSpPr/>
          <p:nvPr/>
        </p:nvCxnSpPr>
        <p:spPr>
          <a:xfrm>
            <a:off x="9364006" y="3861717"/>
            <a:ext cx="8964" cy="370141"/>
          </a:xfrm>
          <a:prstGeom prst="line">
            <a:avLst/>
          </a:prstGeom>
          <a:ln>
            <a:solidFill>
              <a:srgbClr val="FF7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id="{3A74CEE8-CD98-9BB4-3D11-42158745711A}"/>
              </a:ext>
            </a:extLst>
          </p:cNvPr>
          <p:cNvSpPr/>
          <p:nvPr/>
        </p:nvSpPr>
        <p:spPr>
          <a:xfrm>
            <a:off x="7177942" y="3412647"/>
            <a:ext cx="922040" cy="391398"/>
          </a:xfrm>
          <a:prstGeom prst="rightArrow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18291BA-9EBA-3D35-A3A2-FB164CB7E246}"/>
                  </a:ext>
                </a:extLst>
              </p:cNvPr>
              <p:cNvSpPr/>
              <p:nvPr/>
            </p:nvSpPr>
            <p:spPr>
              <a:xfrm>
                <a:off x="7075472" y="2761722"/>
                <a:ext cx="1024510" cy="696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A18291BA-9EBA-3D35-A3A2-FB164CB7E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472" y="2761722"/>
                <a:ext cx="1024510" cy="696857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>
            <a:extLst>
              <a:ext uri="{FF2B5EF4-FFF2-40B4-BE49-F238E27FC236}">
                <a16:creationId xmlns:a16="http://schemas.microsoft.com/office/drawing/2014/main" id="{26F339E6-B789-81A9-2C82-8954D793645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12" y="2085871"/>
            <a:ext cx="1866900" cy="2438400"/>
          </a:xfrm>
          <a:prstGeom prst="rect">
            <a:avLst/>
          </a:prstGeom>
        </p:spPr>
      </p:pic>
      <p:sp>
        <p:nvSpPr>
          <p:cNvPr id="35" name="圆角矩形 34">
            <a:extLst>
              <a:ext uri="{FF2B5EF4-FFF2-40B4-BE49-F238E27FC236}">
                <a16:creationId xmlns:a16="http://schemas.microsoft.com/office/drawing/2014/main" id="{45FFA939-7488-862A-D7A0-1940DB0D4EF0}"/>
              </a:ext>
            </a:extLst>
          </p:cNvPr>
          <p:cNvSpPr/>
          <p:nvPr/>
        </p:nvSpPr>
        <p:spPr>
          <a:xfrm>
            <a:off x="1651526" y="1757668"/>
            <a:ext cx="666750" cy="3401821"/>
          </a:xfrm>
          <a:prstGeom prst="roundRect">
            <a:avLst/>
          </a:prstGeom>
          <a:solidFill>
            <a:srgbClr val="FF7200">
              <a:alpha val="37000"/>
            </a:srgbClr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567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371600" y="362174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23245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074890" y="3594851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332259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950092" y="3585890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0435834" y="3576922"/>
            <a:ext cx="349624" cy="358588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40837" y="3575146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53956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342105" y="3584107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824572" y="2448245"/>
            <a:ext cx="425130" cy="41084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36261" y="2448245"/>
            <a:ext cx="404140" cy="4098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11579" y="2448245"/>
            <a:ext cx="401174" cy="400849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979374" y="2457543"/>
            <a:ext cx="385124" cy="402692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593093" y="2448245"/>
            <a:ext cx="407899" cy="41199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323719" y="2457543"/>
            <a:ext cx="407899" cy="393724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/>
          <p:cNvCxnSpPr>
            <a:endCxn id="38" idx="3"/>
          </p:cNvCxnSpPr>
          <p:nvPr/>
        </p:nvCxnSpPr>
        <p:spPr>
          <a:xfrm flipV="1">
            <a:off x="1670023" y="2806573"/>
            <a:ext cx="1281256" cy="86768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31" idx="0"/>
            <a:endCxn id="38" idx="4"/>
          </p:cNvCxnSpPr>
          <p:nvPr/>
        </p:nvCxnSpPr>
        <p:spPr>
          <a:xfrm flipV="1">
            <a:off x="2398057" y="2859087"/>
            <a:ext cx="676833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32" idx="7"/>
            <a:endCxn id="39" idx="3"/>
          </p:cNvCxnSpPr>
          <p:nvPr/>
        </p:nvCxnSpPr>
        <p:spPr>
          <a:xfrm flipV="1">
            <a:off x="3373313" y="2805548"/>
            <a:ext cx="1368665" cy="8418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endCxn id="39" idx="3"/>
          </p:cNvCxnSpPr>
          <p:nvPr/>
        </p:nvCxnSpPr>
        <p:spPr>
          <a:xfrm flipV="1">
            <a:off x="1670023" y="2805548"/>
            <a:ext cx="3071955" cy="868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endCxn id="40" idx="3"/>
          </p:cNvCxnSpPr>
          <p:nvPr/>
        </p:nvCxnSpPr>
        <p:spPr>
          <a:xfrm flipV="1">
            <a:off x="1670023" y="2796580"/>
            <a:ext cx="3744307" cy="87767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31" idx="7"/>
            <a:endCxn id="39" idx="4"/>
          </p:cNvCxnSpPr>
          <p:nvPr/>
        </p:nvCxnSpPr>
        <p:spPr>
          <a:xfrm flipV="1">
            <a:off x="2521668" y="2858062"/>
            <a:ext cx="2343921" cy="78930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32" idx="0"/>
            <a:endCxn id="38" idx="4"/>
          </p:cNvCxnSpPr>
          <p:nvPr/>
        </p:nvCxnSpPr>
        <p:spPr>
          <a:xfrm flipH="1" flipV="1">
            <a:off x="3074890" y="2859087"/>
            <a:ext cx="174812" cy="735764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32" idx="7"/>
            <a:endCxn id="40" idx="4"/>
          </p:cNvCxnSpPr>
          <p:nvPr/>
        </p:nvCxnSpPr>
        <p:spPr>
          <a:xfrm flipV="1">
            <a:off x="3373313" y="2849094"/>
            <a:ext cx="2164628" cy="7982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33" idx="1"/>
            <a:endCxn id="41" idx="5"/>
          </p:cNvCxnSpPr>
          <p:nvPr/>
        </p:nvCxnSpPr>
        <p:spPr>
          <a:xfrm flipH="1" flipV="1">
            <a:off x="7313297" y="2807721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0"/>
            <a:endCxn id="41" idx="5"/>
          </p:cNvCxnSpPr>
          <p:nvPr/>
        </p:nvCxnSpPr>
        <p:spPr>
          <a:xfrm flipH="1" flipV="1">
            <a:off x="7313297" y="2807721"/>
            <a:ext cx="2830268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33" idx="1"/>
            <a:endCxn id="42" idx="5"/>
          </p:cNvCxnSpPr>
          <p:nvPr/>
        </p:nvCxnSpPr>
        <p:spPr>
          <a:xfrm flipH="1" flipV="1">
            <a:off x="7949791" y="2807721"/>
            <a:ext cx="1433669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3" idx="1"/>
            <a:endCxn id="43" idx="4"/>
          </p:cNvCxnSpPr>
          <p:nvPr/>
        </p:nvCxnSpPr>
        <p:spPr>
          <a:xfrm flipH="1" flipV="1">
            <a:off x="8498532" y="2851267"/>
            <a:ext cx="884928" cy="7871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34" idx="0"/>
            <a:endCxn id="42" idx="5"/>
          </p:cNvCxnSpPr>
          <p:nvPr/>
        </p:nvCxnSpPr>
        <p:spPr>
          <a:xfrm flipH="1" flipV="1">
            <a:off x="7949791" y="2807721"/>
            <a:ext cx="2193774" cy="7781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35" idx="1"/>
            <a:endCxn id="43" idx="5"/>
          </p:cNvCxnSpPr>
          <p:nvPr/>
        </p:nvCxnSpPr>
        <p:spPr>
          <a:xfrm flipH="1" flipV="1">
            <a:off x="8622143" y="2798753"/>
            <a:ext cx="2070163" cy="83068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stCxn id="35" idx="1"/>
            <a:endCxn id="42" idx="5"/>
          </p:cNvCxnSpPr>
          <p:nvPr/>
        </p:nvCxnSpPr>
        <p:spPr>
          <a:xfrm flipH="1" flipV="1">
            <a:off x="7949791" y="2807721"/>
            <a:ext cx="2742515" cy="82171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6096000" y="914400"/>
            <a:ext cx="407896" cy="412376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箭头连接符 41"/>
          <p:cNvCxnSpPr>
            <a:stCxn id="38" idx="7"/>
          </p:cNvCxnSpPr>
          <p:nvPr/>
        </p:nvCxnSpPr>
        <p:spPr>
          <a:xfrm flipV="1">
            <a:off x="3198501" y="1326776"/>
            <a:ext cx="3101447" cy="122623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39" idx="7"/>
          </p:cNvCxnSpPr>
          <p:nvPr/>
        </p:nvCxnSpPr>
        <p:spPr>
          <a:xfrm flipV="1">
            <a:off x="4989200" y="1326776"/>
            <a:ext cx="1310748" cy="122521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stCxn id="40" idx="0"/>
          </p:cNvCxnSpPr>
          <p:nvPr/>
        </p:nvCxnSpPr>
        <p:spPr>
          <a:xfrm flipV="1">
            <a:off x="5537941" y="1326776"/>
            <a:ext cx="762007" cy="116373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stCxn id="41" idx="0"/>
          </p:cNvCxnSpPr>
          <p:nvPr/>
        </p:nvCxnSpPr>
        <p:spPr>
          <a:xfrm flipH="1" flipV="1">
            <a:off x="6299948" y="1326776"/>
            <a:ext cx="889738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stCxn id="42" idx="0"/>
          </p:cNvCxnSpPr>
          <p:nvPr/>
        </p:nvCxnSpPr>
        <p:spPr>
          <a:xfrm flipH="1" flipV="1">
            <a:off x="6299948" y="1326776"/>
            <a:ext cx="1526232" cy="1174871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43" idx="1"/>
          </p:cNvCxnSpPr>
          <p:nvPr/>
        </p:nvCxnSpPr>
        <p:spPr>
          <a:xfrm flipH="1" flipV="1">
            <a:off x="6299948" y="1326776"/>
            <a:ext cx="2074973" cy="121841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6299948" y="376518"/>
            <a:ext cx="0" cy="53788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503896" y="537882"/>
            <a:ext cx="305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cnt</a:t>
            </a:r>
            <a:r>
              <a:rPr kumimoji="1" lang="zh-CN" altLang="en-US" dirty="0"/>
              <a:t>：自行车的数量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983931" y="2448245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3679817" y="2457543"/>
            <a:ext cx="649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cxnSp>
        <p:nvCxnSpPr>
          <p:cNvPr id="52" name="直线箭头连接符 51"/>
          <p:cNvCxnSpPr>
            <a:cxnSpLocks/>
          </p:cNvCxnSpPr>
          <p:nvPr/>
        </p:nvCxnSpPr>
        <p:spPr>
          <a:xfrm flipV="1">
            <a:off x="1231121" y="3975819"/>
            <a:ext cx="294415" cy="67927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>
            <a:cxnSpLocks/>
          </p:cNvCxnSpPr>
          <p:nvPr/>
        </p:nvCxnSpPr>
        <p:spPr>
          <a:xfrm flipV="1">
            <a:off x="1794327" y="3953441"/>
            <a:ext cx="602847" cy="76812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cxnSpLocks/>
          </p:cNvCxnSpPr>
          <p:nvPr/>
        </p:nvCxnSpPr>
        <p:spPr>
          <a:xfrm flipV="1">
            <a:off x="2262682" y="3949242"/>
            <a:ext cx="993320" cy="84242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cxnSpLocks/>
          </p:cNvCxnSpPr>
          <p:nvPr/>
        </p:nvCxnSpPr>
        <p:spPr>
          <a:xfrm flipH="1" flipV="1">
            <a:off x="9507072" y="3934432"/>
            <a:ext cx="217532" cy="77392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cxnSpLocks/>
          </p:cNvCxnSpPr>
          <p:nvPr/>
        </p:nvCxnSpPr>
        <p:spPr>
          <a:xfrm flipH="1" flipV="1">
            <a:off x="10140877" y="3944478"/>
            <a:ext cx="427048" cy="72565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cxnSpLocks/>
            <a:endCxn id="16" idx="4"/>
          </p:cNvCxnSpPr>
          <p:nvPr/>
        </p:nvCxnSpPr>
        <p:spPr>
          <a:xfrm flipH="1" flipV="1">
            <a:off x="10610646" y="3935510"/>
            <a:ext cx="993754" cy="73462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13"/>
          <p:cNvSpPr txBox="1"/>
          <p:nvPr/>
        </p:nvSpPr>
        <p:spPr>
          <a:xfrm>
            <a:off x="803319" y="537882"/>
            <a:ext cx="235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神经网络</a:t>
            </a:r>
            <a:r>
              <a:rPr lang="en-US" altLang="zh-CN" sz="24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3" name="任意形状 2"/>
          <p:cNvSpPr/>
          <p:nvPr/>
        </p:nvSpPr>
        <p:spPr>
          <a:xfrm>
            <a:off x="2876424" y="250002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任意形状 58"/>
          <p:cNvSpPr/>
          <p:nvPr/>
        </p:nvSpPr>
        <p:spPr>
          <a:xfrm>
            <a:off x="4677155" y="2496802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任意形状 59"/>
          <p:cNvSpPr/>
          <p:nvPr/>
        </p:nvSpPr>
        <p:spPr>
          <a:xfrm>
            <a:off x="5353704" y="2501784"/>
            <a:ext cx="314893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任意形状 60"/>
          <p:cNvSpPr/>
          <p:nvPr/>
        </p:nvSpPr>
        <p:spPr>
          <a:xfrm>
            <a:off x="7037278" y="2523141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任意形状 61"/>
          <p:cNvSpPr/>
          <p:nvPr/>
        </p:nvSpPr>
        <p:spPr>
          <a:xfrm>
            <a:off x="7656072" y="2510835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任意形状 62"/>
          <p:cNvSpPr/>
          <p:nvPr/>
        </p:nvSpPr>
        <p:spPr>
          <a:xfrm>
            <a:off x="8389367" y="2513088"/>
            <a:ext cx="291356" cy="303734"/>
          </a:xfrm>
          <a:custGeom>
            <a:avLst/>
            <a:gdLst>
              <a:gd name="connsiteX0" fmla="*/ 0 w 314893"/>
              <a:gd name="connsiteY0" fmla="*/ 291623 h 303734"/>
              <a:gd name="connsiteX1" fmla="*/ 102946 w 314893"/>
              <a:gd name="connsiteY1" fmla="*/ 279512 h 303734"/>
              <a:gd name="connsiteX2" fmla="*/ 163502 w 314893"/>
              <a:gd name="connsiteY2" fmla="*/ 73620 h 303734"/>
              <a:gd name="connsiteX3" fmla="*/ 193780 w 314893"/>
              <a:gd name="connsiteY3" fmla="*/ 31231 h 303734"/>
              <a:gd name="connsiteX4" fmla="*/ 272503 w 314893"/>
              <a:gd name="connsiteY4" fmla="*/ 953 h 303734"/>
              <a:gd name="connsiteX5" fmla="*/ 314893 w 314893"/>
              <a:gd name="connsiteY5" fmla="*/ 7008 h 30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93" h="303734">
                <a:moveTo>
                  <a:pt x="0" y="291623"/>
                </a:moveTo>
                <a:cubicBezTo>
                  <a:pt x="37848" y="303734"/>
                  <a:pt x="75696" y="315846"/>
                  <a:pt x="102946" y="279512"/>
                </a:cubicBezTo>
                <a:cubicBezTo>
                  <a:pt x="130196" y="243178"/>
                  <a:pt x="148363" y="115000"/>
                  <a:pt x="163502" y="73620"/>
                </a:cubicBezTo>
                <a:cubicBezTo>
                  <a:pt x="178641" y="32240"/>
                  <a:pt x="175613" y="43342"/>
                  <a:pt x="193780" y="31231"/>
                </a:cubicBezTo>
                <a:cubicBezTo>
                  <a:pt x="211947" y="19120"/>
                  <a:pt x="252318" y="4990"/>
                  <a:pt x="272503" y="953"/>
                </a:cubicBezTo>
                <a:cubicBezTo>
                  <a:pt x="292689" y="-3084"/>
                  <a:pt x="314893" y="7008"/>
                  <a:pt x="314893" y="700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EF29C7-26D2-2F48-89E4-F1328BC062AC}"/>
              </a:ext>
            </a:extLst>
          </p:cNvPr>
          <p:cNvSpPr txBox="1"/>
          <p:nvPr/>
        </p:nvSpPr>
        <p:spPr>
          <a:xfrm>
            <a:off x="11192255" y="3531653"/>
            <a:ext cx="82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56</a:t>
            </a:r>
            <a:r>
              <a:rPr kumimoji="1" lang="zh-CN" altLang="en-US" dirty="0"/>
              <a:t>个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9F6F40-EEF0-0344-9410-724FF9E4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8" y="4805490"/>
            <a:ext cx="12192000" cy="19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2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123">
            <a:extLst>
              <a:ext uri="{FF2B5EF4-FFF2-40B4-BE49-F238E27FC236}">
                <a16:creationId xmlns:a16="http://schemas.microsoft.com/office/drawing/2014/main" id="{9ADECE7D-B539-AF3A-7B0B-A4A1BB5A6D9B}"/>
              </a:ext>
            </a:extLst>
          </p:cNvPr>
          <p:cNvSpPr/>
          <p:nvPr/>
        </p:nvSpPr>
        <p:spPr>
          <a:xfrm rot="16200000">
            <a:off x="5281497" y="-378279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DF80C0-087B-A815-F1A3-F89DF05D45BF}"/>
              </a:ext>
            </a:extLst>
          </p:cNvPr>
          <p:cNvSpPr txBox="1"/>
          <p:nvPr/>
        </p:nvSpPr>
        <p:spPr>
          <a:xfrm>
            <a:off x="5505612" y="2155372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EF6E5-82C2-81A7-7EA2-5C9C3A96D3F4}"/>
              </a:ext>
            </a:extLst>
          </p:cNvPr>
          <p:cNvSpPr txBox="1"/>
          <p:nvPr/>
        </p:nvSpPr>
        <p:spPr>
          <a:xfrm>
            <a:off x="9441115" y="4533015"/>
            <a:ext cx="14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B18778-072B-AFCE-225B-B0D1582829B9}"/>
              </a:ext>
            </a:extLst>
          </p:cNvPr>
          <p:cNvSpPr txBox="1"/>
          <p:nvPr/>
        </p:nvSpPr>
        <p:spPr>
          <a:xfrm>
            <a:off x="1910766" y="4594862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929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Data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Preparation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罐形 6">
            <a:extLst>
              <a:ext uri="{FF2B5EF4-FFF2-40B4-BE49-F238E27FC236}">
                <a16:creationId xmlns:a16="http://schemas.microsoft.com/office/drawing/2014/main" id="{F979536C-F21D-5826-BCE7-4B4E0AAF9A2A}"/>
              </a:ext>
            </a:extLst>
          </p:cNvPr>
          <p:cNvSpPr/>
          <p:nvPr/>
        </p:nvSpPr>
        <p:spPr>
          <a:xfrm rot="16200000">
            <a:off x="5477438" y="-36195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罐形 7">
            <a:extLst>
              <a:ext uri="{FF2B5EF4-FFF2-40B4-BE49-F238E27FC236}">
                <a16:creationId xmlns:a16="http://schemas.microsoft.com/office/drawing/2014/main" id="{6A117CBD-624D-CA67-C7EA-28638E757B31}"/>
              </a:ext>
            </a:extLst>
          </p:cNvPr>
          <p:cNvSpPr/>
          <p:nvPr/>
        </p:nvSpPr>
        <p:spPr>
          <a:xfrm rot="16200000">
            <a:off x="8453720" y="2614331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A29C28-0418-8071-8AAC-D09879C8C471}"/>
              </a:ext>
            </a:extLst>
          </p:cNvPr>
          <p:cNvSpPr txBox="1"/>
          <p:nvPr/>
        </p:nvSpPr>
        <p:spPr>
          <a:xfrm>
            <a:off x="4392706" y="217170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A89617-74E9-F93C-C362-4113FCC3D96A}"/>
              </a:ext>
            </a:extLst>
          </p:cNvPr>
          <p:cNvSpPr txBox="1"/>
          <p:nvPr/>
        </p:nvSpPr>
        <p:spPr>
          <a:xfrm>
            <a:off x="8785412" y="217170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DD98AF-7D59-64CB-12E6-D0439E062D33}"/>
              </a:ext>
            </a:extLst>
          </p:cNvPr>
          <p:cNvSpPr txBox="1"/>
          <p:nvPr/>
        </p:nvSpPr>
        <p:spPr>
          <a:xfrm>
            <a:off x="8068233" y="4554072"/>
            <a:ext cx="13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2012-12-11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122B6D-75FC-5417-D93C-A3601237C9C8}"/>
              </a:ext>
            </a:extLst>
          </p:cNvPr>
          <p:cNvSpPr txBox="1"/>
          <p:nvPr/>
        </p:nvSpPr>
        <p:spPr>
          <a:xfrm>
            <a:off x="9637057" y="4549343"/>
            <a:ext cx="210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09646E-E718-C7A8-3DFE-0F6053A3B6C0}"/>
              </a:ext>
            </a:extLst>
          </p:cNvPr>
          <p:cNvSpPr txBox="1"/>
          <p:nvPr/>
        </p:nvSpPr>
        <p:spPr>
          <a:xfrm>
            <a:off x="2106707" y="4611190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873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Splitting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罐形 13">
            <a:extLst>
              <a:ext uri="{FF2B5EF4-FFF2-40B4-BE49-F238E27FC236}">
                <a16:creationId xmlns:a16="http://schemas.microsoft.com/office/drawing/2014/main" id="{3E2261CB-63D4-F7CD-87FB-3AC4F8B0E1D8}"/>
              </a:ext>
            </a:extLst>
          </p:cNvPr>
          <p:cNvSpPr/>
          <p:nvPr/>
        </p:nvSpPr>
        <p:spPr>
          <a:xfrm rot="16200000">
            <a:off x="5365376" y="-249889"/>
            <a:ext cx="1515035" cy="7745502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D64C45-27C3-77E4-9C14-971536BA08CD}"/>
              </a:ext>
            </a:extLst>
          </p:cNvPr>
          <p:cNvSpPr txBox="1"/>
          <p:nvPr/>
        </p:nvSpPr>
        <p:spPr>
          <a:xfrm>
            <a:off x="5791200" y="214919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6" name="罐形 16">
            <a:extLst>
              <a:ext uri="{FF2B5EF4-FFF2-40B4-BE49-F238E27FC236}">
                <a16:creationId xmlns:a16="http://schemas.microsoft.com/office/drawing/2014/main" id="{0C6074FC-43D6-65F1-2926-2C4F900BC278}"/>
              </a:ext>
            </a:extLst>
          </p:cNvPr>
          <p:cNvSpPr/>
          <p:nvPr/>
        </p:nvSpPr>
        <p:spPr>
          <a:xfrm rot="16200000">
            <a:off x="2286002" y="2829485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17">
            <a:extLst>
              <a:ext uri="{FF2B5EF4-FFF2-40B4-BE49-F238E27FC236}">
                <a16:creationId xmlns:a16="http://schemas.microsoft.com/office/drawing/2014/main" id="{11F405DD-F1DB-FCAA-2739-46E06906BC21}"/>
              </a:ext>
            </a:extLst>
          </p:cNvPr>
          <p:cNvSpPr/>
          <p:nvPr/>
        </p:nvSpPr>
        <p:spPr>
          <a:xfrm rot="16200000">
            <a:off x="3527612" y="2829486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罐形 18">
            <a:extLst>
              <a:ext uri="{FF2B5EF4-FFF2-40B4-BE49-F238E27FC236}">
                <a16:creationId xmlns:a16="http://schemas.microsoft.com/office/drawing/2014/main" id="{B83A240A-07CF-E7B8-E912-127ECE17A7A2}"/>
              </a:ext>
            </a:extLst>
          </p:cNvPr>
          <p:cNvSpPr/>
          <p:nvPr/>
        </p:nvSpPr>
        <p:spPr>
          <a:xfrm rot="16200000">
            <a:off x="4751294" y="2841713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罐形 19">
            <a:extLst>
              <a:ext uri="{FF2B5EF4-FFF2-40B4-BE49-F238E27FC236}">
                <a16:creationId xmlns:a16="http://schemas.microsoft.com/office/drawing/2014/main" id="{4D2EB42A-B6DE-BE31-A6B4-FF98FF030DBB}"/>
              </a:ext>
            </a:extLst>
          </p:cNvPr>
          <p:cNvSpPr/>
          <p:nvPr/>
        </p:nvSpPr>
        <p:spPr>
          <a:xfrm rot="16200000">
            <a:off x="5974977" y="2835186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罐形 20">
            <a:extLst>
              <a:ext uri="{FF2B5EF4-FFF2-40B4-BE49-F238E27FC236}">
                <a16:creationId xmlns:a16="http://schemas.microsoft.com/office/drawing/2014/main" id="{485341FA-80EA-5072-90FA-2AC00A4E66B8}"/>
              </a:ext>
            </a:extLst>
          </p:cNvPr>
          <p:cNvSpPr/>
          <p:nvPr/>
        </p:nvSpPr>
        <p:spPr>
          <a:xfrm rot="16200000">
            <a:off x="7216586" y="2841712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罐形 21">
            <a:extLst>
              <a:ext uri="{FF2B5EF4-FFF2-40B4-BE49-F238E27FC236}">
                <a16:creationId xmlns:a16="http://schemas.microsoft.com/office/drawing/2014/main" id="{E1CDC64C-4757-1B71-961D-69ECCA183821}"/>
              </a:ext>
            </a:extLst>
          </p:cNvPr>
          <p:cNvSpPr/>
          <p:nvPr/>
        </p:nvSpPr>
        <p:spPr>
          <a:xfrm rot="16200000">
            <a:off x="8444748" y="2848239"/>
            <a:ext cx="1515035" cy="1586754"/>
          </a:xfrm>
          <a:prstGeom prst="can">
            <a:avLst/>
          </a:prstGeom>
          <a:solidFill>
            <a:srgbClr val="FF7200"/>
          </a:solidFill>
          <a:ln>
            <a:solidFill>
              <a:srgbClr val="D24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9BA9BE-4A1D-333F-E106-F6F6C1041177}"/>
              </a:ext>
            </a:extLst>
          </p:cNvPr>
          <p:cNvSpPr txBox="1"/>
          <p:nvPr/>
        </p:nvSpPr>
        <p:spPr>
          <a:xfrm>
            <a:off x="3608294" y="2150920"/>
            <a:ext cx="159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小批（</a:t>
            </a:r>
            <a:r>
              <a:rPr kumimoji="1" lang="en-US" altLang="zh-CN" dirty="0"/>
              <a:t>batch</a:t>
            </a:r>
            <a:r>
              <a:rPr kumimoji="1" lang="zh-CN" altLang="en-US" dirty="0"/>
              <a:t>）</a:t>
            </a: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1234EA1-1F33-F022-D4F3-6391463C3AD1}"/>
              </a:ext>
            </a:extLst>
          </p:cNvPr>
          <p:cNvCxnSpPr/>
          <p:nvPr/>
        </p:nvCxnSpPr>
        <p:spPr>
          <a:xfrm flipV="1">
            <a:off x="4285129" y="2541032"/>
            <a:ext cx="0" cy="596615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000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Building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D37420-0CC3-2800-05BF-36E4354D5050}"/>
              </a:ext>
            </a:extLst>
          </p:cNvPr>
          <p:cNvSpPr txBox="1"/>
          <p:nvPr/>
        </p:nvSpPr>
        <p:spPr>
          <a:xfrm>
            <a:off x="8266921" y="2380859"/>
            <a:ext cx="3857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input_size</a:t>
            </a:r>
            <a:r>
              <a:rPr kumimoji="1" lang="en-US" altLang="zh-CN" dirty="0"/>
              <a:t>*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的第一层权重矩阵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尺度的向量</a:t>
            </a:r>
            <a:r>
              <a:rPr kumimoji="1" lang="en-US" altLang="zh-CN" dirty="0"/>
              <a:t>biases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定义一个</a:t>
            </a:r>
            <a:r>
              <a:rPr kumimoji="1" lang="en-US" altLang="zh-CN" dirty="0" err="1"/>
              <a:t>hidden_size</a:t>
            </a:r>
            <a:r>
              <a:rPr kumimoji="1" lang="en-US" altLang="zh-CN" dirty="0"/>
              <a:t>*1</a:t>
            </a:r>
            <a:r>
              <a:rPr kumimoji="1" lang="zh-CN" altLang="en-US" dirty="0"/>
              <a:t>的第二层权重矩阵</a:t>
            </a:r>
          </a:p>
        </p:txBody>
      </p:sp>
      <p:grpSp>
        <p:nvGrpSpPr>
          <p:cNvPr id="5" name="组 3">
            <a:extLst>
              <a:ext uri="{FF2B5EF4-FFF2-40B4-BE49-F238E27FC236}">
                <a16:creationId xmlns:a16="http://schemas.microsoft.com/office/drawing/2014/main" id="{352EB7B5-6611-6370-31FA-DD26049B02DC}"/>
              </a:ext>
            </a:extLst>
          </p:cNvPr>
          <p:cNvGrpSpPr/>
          <p:nvPr/>
        </p:nvGrpSpPr>
        <p:grpSpPr>
          <a:xfrm>
            <a:off x="1158582" y="4035276"/>
            <a:ext cx="5451021" cy="2067185"/>
            <a:chOff x="2404893" y="4679629"/>
            <a:chExt cx="5451021" cy="2067185"/>
          </a:xfrm>
        </p:grpSpPr>
        <p:grpSp>
          <p:nvGrpSpPr>
            <p:cNvPr id="11" name="组 2">
              <a:extLst>
                <a:ext uri="{FF2B5EF4-FFF2-40B4-BE49-F238E27FC236}">
                  <a16:creationId xmlns:a16="http://schemas.microsoft.com/office/drawing/2014/main" id="{3A9D5AB9-C641-0A79-5961-54C59F4FE10C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9F3795E-84E5-F30E-D786-E8EB25EE393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831D507-984E-0833-DD5A-1274533CCC20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FB51FBC-DA7D-58BF-63D4-540D321AC0C2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9F7A1D3-A870-3685-6EF0-E56230A9DA3F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4B80B2-E75B-8BE5-1CD6-7FB2536B0B8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3AFA7D-464D-8A44-4FE1-97C741CE515E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E6D9321-8F4D-B03E-5C95-E284FF6B4306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FCE861-36D1-698A-3933-6084F8715FC6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F08284C5-6E5A-27AC-937D-FC94FD189153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BDEF648-0311-C0A5-BBE3-B4E4A381A47E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ACAD3C0-67C2-DC66-A99A-9AC1335B764A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419766D-42CB-8E60-B426-EF9DEA626DB5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F09F6B5-3F25-1FEA-0DE5-CFA56F5F1151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1F70640-96FF-0AAD-31E7-676B09DB2653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13D9C3B6-5B80-E1CE-0717-83EA17D0C550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BC431A9E-6DBD-183F-02D6-C28C2C71DC8E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73F86A53-4D8C-03CE-F441-11B5E7E2705B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053D0934-5F10-B813-5929-895229CEC2F4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C447B951-131D-BF6D-A548-51DF3CBBE7FF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C399ABEF-9B97-18F5-BAAA-A7E634657458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FA806E81-6769-35AA-B135-F07A7C9DB59A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2F597281-9219-707C-16CA-113D85F3266F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0836DA9-78E6-1ACF-511B-55561B6D63BA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78E3B1EF-819D-8CB2-FA14-E2BF6207517B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79F6D146-A17C-53FF-B9B9-376CC4694D0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009CF8F3-B94E-E8F6-9D01-8814235341C3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297E5A52-0403-D115-B0AE-25E208895DA5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2253D43E-1A63-DA5F-3C33-8ECFCBE4A3C8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FB7963B7-D3DC-0CD3-8EE2-852AE1AB77F9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B5A2D17-16DB-99F5-CAC0-CE3342E57C09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FEADE2E0-8F82-FE01-720B-13C801C294EE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0BCC49B2-7D67-311F-1913-6B5448A520BF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24555B48-7835-314B-752B-22657C2CE572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50E96727-04BE-007A-794C-D64CE7A82667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74CBB11A-0A6C-18D4-5C13-DCE50C4AC10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693180B1-AD59-D698-F6CB-AD43D13F22E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F081388D-BAAC-3FA0-4DCF-82CD3ED6C167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6079F74-6876-231F-AD92-0203C4FD4F5E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3457394-0C39-B0DA-E1E9-32F1B16A181B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6EC961AA-F5E8-6F1D-CC7C-F9CC6E0CB307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B8016D3D-57EE-7D82-0AB5-EB8B5D3637DA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DC4FCE3F-9164-F750-2EAF-D7253DD587DD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>
                <a:extLst>
                  <a:ext uri="{FF2B5EF4-FFF2-40B4-BE49-F238E27FC236}">
                    <a16:creationId xmlns:a16="http://schemas.microsoft.com/office/drawing/2014/main" id="{C43B8F04-155C-1807-A22A-D5F12EB8DB5D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箭头连接符 63">
                <a:extLst>
                  <a:ext uri="{FF2B5EF4-FFF2-40B4-BE49-F238E27FC236}">
                    <a16:creationId xmlns:a16="http://schemas.microsoft.com/office/drawing/2014/main" id="{97A6FE68-3FC5-0433-CC85-3D53778264A2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99EFC129-55FD-5B3F-F02C-F19E3269D517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形状 65">
                <a:extLst>
                  <a:ext uri="{FF2B5EF4-FFF2-40B4-BE49-F238E27FC236}">
                    <a16:creationId xmlns:a16="http://schemas.microsoft.com/office/drawing/2014/main" id="{14C55344-B266-4533-E3B3-49A6A2648EF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>
                <a:extLst>
                  <a:ext uri="{FF2B5EF4-FFF2-40B4-BE49-F238E27FC236}">
                    <a16:creationId xmlns:a16="http://schemas.microsoft.com/office/drawing/2014/main" id="{D443A13F-4E52-8F73-A468-4024F8242285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>
                <a:extLst>
                  <a:ext uri="{FF2B5EF4-FFF2-40B4-BE49-F238E27FC236}">
                    <a16:creationId xmlns:a16="http://schemas.microsoft.com/office/drawing/2014/main" id="{E6FD9570-D644-432F-2A97-ACFE5989DB8E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577E9C5C-00CE-9C5A-C494-4604320FB67E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1587826-9728-78DD-B439-E4E7C55F77FC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4A5636A7-A884-C12F-0DDA-61ECE0147EDD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3F34C0-F72F-D680-1A08-4C4AB9F6E7C9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8845D037-95A2-248C-45EF-43B7678EA2FC}"/>
              </a:ext>
            </a:extLst>
          </p:cNvPr>
          <p:cNvSpPr/>
          <p:nvPr/>
        </p:nvSpPr>
        <p:spPr>
          <a:xfrm>
            <a:off x="335902" y="1879925"/>
            <a:ext cx="7931019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input_size</a:t>
            </a:r>
            <a:r>
              <a:rPr lang="en-US" altLang="zh-CN" dirty="0"/>
              <a:t> = </a:t>
            </a:r>
            <a:r>
              <a:rPr lang="en-US" altLang="zh-CN" dirty="0" err="1"/>
              <a:t>features.shape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/>
              <a:t>] </a:t>
            </a:r>
          </a:p>
          <a:p>
            <a:r>
              <a:rPr lang="en-US" altLang="zh-CN" dirty="0" err="1"/>
              <a:t>output_size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weights1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biases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hidden_size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weights2 = </a:t>
            </a:r>
            <a:r>
              <a:rPr lang="en-US" altLang="zh-CN" dirty="0" err="1"/>
              <a:t>torch.randn</a:t>
            </a:r>
            <a:r>
              <a:rPr lang="en-US" altLang="zh-CN" dirty="0"/>
              <a:t>([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],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F2E251C-03A9-ED9E-468B-40820C2B1E76}"/>
              </a:ext>
            </a:extLst>
          </p:cNvPr>
          <p:cNvSpPr txBox="1"/>
          <p:nvPr/>
        </p:nvSpPr>
        <p:spPr>
          <a:xfrm>
            <a:off x="2518643" y="1324947"/>
            <a:ext cx="395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数据库预处理</a:t>
            </a:r>
            <a:r>
              <a:rPr kumimoji="1" lang="zh-CN" altLang="en-US"/>
              <a:t>后的特征列数量</a:t>
            </a: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7D78DB5-241B-A6F4-BC90-1EED00EB192B}"/>
              </a:ext>
            </a:extLst>
          </p:cNvPr>
          <p:cNvCxnSpPr/>
          <p:nvPr/>
        </p:nvCxnSpPr>
        <p:spPr>
          <a:xfrm flipH="1">
            <a:off x="2274052" y="1690688"/>
            <a:ext cx="244591" cy="189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40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2E4ADE8-0206-83C6-E66E-F75E7067BB08}"/>
              </a:ext>
            </a:extLst>
          </p:cNvPr>
          <p:cNvSpPr/>
          <p:nvPr/>
        </p:nvSpPr>
        <p:spPr>
          <a:xfrm>
            <a:off x="2756731" y="1745206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D0727B-0FD7-D256-EC97-5D18148262D2}"/>
              </a:ext>
            </a:extLst>
          </p:cNvPr>
          <p:cNvSpPr/>
          <p:nvPr/>
        </p:nvSpPr>
        <p:spPr>
          <a:xfrm>
            <a:off x="4370672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9BE160E2-DFB7-767F-6212-90BB9160E440}"/>
              </a:ext>
            </a:extLst>
          </p:cNvPr>
          <p:cNvSpPr/>
          <p:nvPr/>
        </p:nvSpPr>
        <p:spPr>
          <a:xfrm>
            <a:off x="2756731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18586CAD-AD04-3110-D371-4D1329E24EDE}"/>
              </a:ext>
            </a:extLst>
          </p:cNvPr>
          <p:cNvSpPr/>
          <p:nvPr/>
        </p:nvSpPr>
        <p:spPr>
          <a:xfrm>
            <a:off x="1142790" y="3776373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37E341C5-717C-1FA0-8140-72DF9923152B}"/>
              </a:ext>
            </a:extLst>
          </p:cNvPr>
          <p:cNvCxnSpPr>
            <a:stCxn id="42" idx="0"/>
            <a:endCxn id="2" idx="4"/>
          </p:cNvCxnSpPr>
          <p:nvPr/>
        </p:nvCxnSpPr>
        <p:spPr>
          <a:xfrm flipV="1">
            <a:off x="1547190" y="2560302"/>
            <a:ext cx="1613941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5D19A6A-E69B-00BC-8A4D-42DD5E7BF6B2}"/>
              </a:ext>
            </a:extLst>
          </p:cNvPr>
          <p:cNvCxnSpPr>
            <a:stCxn id="36" idx="0"/>
            <a:endCxn id="2" idx="4"/>
          </p:cNvCxnSpPr>
          <p:nvPr/>
        </p:nvCxnSpPr>
        <p:spPr>
          <a:xfrm flipV="1">
            <a:off x="3161131" y="2560302"/>
            <a:ext cx="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9CAEC4EB-F387-2EBF-CE5A-058549B3F343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3237331" y="2636502"/>
            <a:ext cx="1537741" cy="113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C555584F-6D53-5FFC-ABDD-82DDCF23DA43}"/>
              </a:ext>
            </a:extLst>
          </p:cNvPr>
          <p:cNvSpPr/>
          <p:nvPr/>
        </p:nvSpPr>
        <p:spPr>
          <a:xfrm>
            <a:off x="7520436" y="2830041"/>
            <a:ext cx="886917" cy="946332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/>
              <a:t>＋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8972874-17C2-B9C4-FAA6-1B86E85233A4}"/>
              </a:ext>
            </a:extLst>
          </p:cNvPr>
          <p:cNvSpPr/>
          <p:nvPr/>
        </p:nvSpPr>
        <p:spPr>
          <a:xfrm>
            <a:off x="9212495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3</a:t>
            </a:r>
            <a:endParaRPr kumimoji="1" lang="zh-CN" altLang="en-US" sz="2800" i="1" baseline="-25000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0ACD3CBC-F886-C137-7BB8-70755525D982}"/>
              </a:ext>
            </a:extLst>
          </p:cNvPr>
          <p:cNvSpPr/>
          <p:nvPr/>
        </p:nvSpPr>
        <p:spPr>
          <a:xfrm>
            <a:off x="7598554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2</a:t>
            </a:r>
            <a:endParaRPr kumimoji="1" lang="zh-CN" altLang="en-US" sz="2800" i="1" baseline="-25000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514FCE1-866C-41FF-F220-B679AF61A607}"/>
              </a:ext>
            </a:extLst>
          </p:cNvPr>
          <p:cNvSpPr/>
          <p:nvPr/>
        </p:nvSpPr>
        <p:spPr>
          <a:xfrm>
            <a:off x="5984613" y="4992444"/>
            <a:ext cx="808799" cy="815096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i="1" dirty="0"/>
              <a:t>x</a:t>
            </a:r>
            <a:r>
              <a:rPr kumimoji="1" lang="en-US" altLang="zh-CN" sz="2800" i="1" baseline="-25000" dirty="0"/>
              <a:t>1</a:t>
            </a:r>
            <a:endParaRPr kumimoji="1" lang="zh-CN" altLang="en-US" sz="2800" i="1" baseline="-25000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3BDA0B8-2128-BB55-DAA4-8D4F56BCD01B}"/>
              </a:ext>
            </a:extLst>
          </p:cNvPr>
          <p:cNvCxnSpPr>
            <a:endCxn id="48" idx="4"/>
          </p:cNvCxnSpPr>
          <p:nvPr/>
        </p:nvCxnSpPr>
        <p:spPr>
          <a:xfrm flipV="1">
            <a:off x="6389013" y="3776373"/>
            <a:ext cx="1613941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9D396CAF-8BBC-C755-EBF0-57F5798967E4}"/>
              </a:ext>
            </a:extLst>
          </p:cNvPr>
          <p:cNvCxnSpPr>
            <a:stCxn id="51" idx="0"/>
            <a:endCxn id="48" idx="4"/>
          </p:cNvCxnSpPr>
          <p:nvPr/>
        </p:nvCxnSpPr>
        <p:spPr>
          <a:xfrm flipV="1">
            <a:off x="8002954" y="3776373"/>
            <a:ext cx="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0D29E428-4153-2058-579E-7E53EF6F2A8B}"/>
              </a:ext>
            </a:extLst>
          </p:cNvPr>
          <p:cNvSpPr/>
          <p:nvPr/>
        </p:nvSpPr>
        <p:spPr>
          <a:xfrm>
            <a:off x="7129012" y="410355"/>
            <a:ext cx="1675397" cy="169969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441741C4-6F72-D24E-DAA1-D7B929F2992F}"/>
              </a:ext>
            </a:extLst>
          </p:cNvPr>
          <p:cNvSpPr/>
          <p:nvPr/>
        </p:nvSpPr>
        <p:spPr>
          <a:xfrm>
            <a:off x="7477596" y="610662"/>
            <a:ext cx="974361" cy="1334993"/>
          </a:xfrm>
          <a:custGeom>
            <a:avLst/>
            <a:gdLst>
              <a:gd name="connsiteX0" fmla="*/ 0 w 974361"/>
              <a:gd name="connsiteY0" fmla="*/ 1334124 h 1334993"/>
              <a:gd name="connsiteX1" fmla="*/ 329784 w 974361"/>
              <a:gd name="connsiteY1" fmla="*/ 1259174 h 1334993"/>
              <a:gd name="connsiteX2" fmla="*/ 569627 w 974361"/>
              <a:gd name="connsiteY2" fmla="*/ 854439 h 1334993"/>
              <a:gd name="connsiteX3" fmla="*/ 614597 w 974361"/>
              <a:gd name="connsiteY3" fmla="*/ 329783 h 1334993"/>
              <a:gd name="connsiteX4" fmla="*/ 749509 w 974361"/>
              <a:gd name="connsiteY4" fmla="*/ 89941 h 1334993"/>
              <a:gd name="connsiteX5" fmla="*/ 974361 w 974361"/>
              <a:gd name="connsiteY5" fmla="*/ 0 h 133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361" h="1334993">
                <a:moveTo>
                  <a:pt x="0" y="1334124"/>
                </a:moveTo>
                <a:cubicBezTo>
                  <a:pt x="117423" y="1336622"/>
                  <a:pt x="234846" y="1339121"/>
                  <a:pt x="329784" y="1259174"/>
                </a:cubicBezTo>
                <a:cubicBezTo>
                  <a:pt x="424722" y="1179227"/>
                  <a:pt x="522158" y="1009337"/>
                  <a:pt x="569627" y="854439"/>
                </a:cubicBezTo>
                <a:cubicBezTo>
                  <a:pt x="617096" y="699541"/>
                  <a:pt x="584617" y="457199"/>
                  <a:pt x="614597" y="329783"/>
                </a:cubicBezTo>
                <a:cubicBezTo>
                  <a:pt x="644577" y="202367"/>
                  <a:pt x="689548" y="144905"/>
                  <a:pt x="749509" y="89941"/>
                </a:cubicBezTo>
                <a:cubicBezTo>
                  <a:pt x="809470" y="34977"/>
                  <a:pt x="974361" y="0"/>
                  <a:pt x="974361" y="0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A95140B8-B851-3B74-C214-5CA73E9F5139}"/>
              </a:ext>
            </a:extLst>
          </p:cNvPr>
          <p:cNvCxnSpPr>
            <a:stCxn id="47" idx="0"/>
            <a:endCxn id="46" idx="4"/>
          </p:cNvCxnSpPr>
          <p:nvPr/>
        </p:nvCxnSpPr>
        <p:spPr>
          <a:xfrm flipH="1" flipV="1">
            <a:off x="7963895" y="3776373"/>
            <a:ext cx="1653000" cy="121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37CE6FDF-F1BB-EFB5-4CAE-D9E5EC7C0F70}"/>
              </a:ext>
            </a:extLst>
          </p:cNvPr>
          <p:cNvSpPr txBox="1"/>
          <p:nvPr/>
        </p:nvSpPr>
        <p:spPr>
          <a:xfrm>
            <a:off x="6532624" y="3915738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1j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867D8BD-645D-12B3-84B9-3EAA2DCAF958}"/>
              </a:ext>
            </a:extLst>
          </p:cNvPr>
          <p:cNvSpPr txBox="1"/>
          <p:nvPr/>
        </p:nvSpPr>
        <p:spPr>
          <a:xfrm>
            <a:off x="7742165" y="4269097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>
                <a:latin typeface="Times New Roman" charset="0"/>
                <a:ea typeface="Times New Roman" charset="0"/>
                <a:cs typeface="Times New Roman" charset="0"/>
              </a:rPr>
              <a:t>2j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0FA11DC-84AD-97C3-09A2-F373F58DB875}"/>
              </a:ext>
            </a:extLst>
          </p:cNvPr>
          <p:cNvSpPr txBox="1"/>
          <p:nvPr/>
        </p:nvSpPr>
        <p:spPr>
          <a:xfrm>
            <a:off x="8897474" y="3915738"/>
            <a:ext cx="120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kumimoji="1" lang="en-US" altLang="zh-CN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3j</a:t>
            </a:r>
            <a:endParaRPr kumimoji="1" lang="zh-CN" altLang="en-US" sz="2800" i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9D560A5B-41C5-A08C-C6C7-9ACF4F0B8169}"/>
              </a:ext>
            </a:extLst>
          </p:cNvPr>
          <p:cNvCxnSpPr>
            <a:stCxn id="46" idx="0"/>
            <a:endCxn id="52" idx="4"/>
          </p:cNvCxnSpPr>
          <p:nvPr/>
        </p:nvCxnSpPr>
        <p:spPr>
          <a:xfrm flipV="1">
            <a:off x="7963895" y="2110045"/>
            <a:ext cx="2816" cy="71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DED2FD09-90E5-0488-4D1A-2F5FAD8B8CD7}"/>
              </a:ext>
            </a:extLst>
          </p:cNvPr>
          <p:cNvCxnSpPr>
            <a:stCxn id="52" idx="0"/>
          </p:cNvCxnSpPr>
          <p:nvPr/>
        </p:nvCxnSpPr>
        <p:spPr>
          <a:xfrm flipH="1" flipV="1">
            <a:off x="7963895" y="-158037"/>
            <a:ext cx="2816" cy="56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1B2FA2-61B0-4EC3-8C61-012606EA29D9}"/>
                  </a:ext>
                </a:extLst>
              </p:cNvPr>
              <p:cNvSpPr txBox="1"/>
              <p:nvPr/>
            </p:nvSpPr>
            <p:spPr>
              <a:xfrm>
                <a:off x="8357201" y="2199133"/>
                <a:ext cx="908582" cy="807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A1B2FA2-61B0-4EC3-8C61-012606EA2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201" y="2199133"/>
                <a:ext cx="908582" cy="807272"/>
              </a:xfrm>
              <a:prstGeom prst="rect">
                <a:avLst/>
              </a:prstGeom>
              <a:blipFill>
                <a:blip r:embed="rId4"/>
                <a:stretch>
                  <a:fillRect l="-91667" t="-107813" r="-1389" b="-16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AFF00B1-0F50-A8A6-8075-FF5D9846E898}"/>
                  </a:ext>
                </a:extLst>
              </p:cNvPr>
              <p:cNvSpPr txBox="1"/>
              <p:nvPr/>
            </p:nvSpPr>
            <p:spPr>
              <a:xfrm>
                <a:off x="9708206" y="2236523"/>
                <a:ext cx="187352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AFF00B1-0F50-A8A6-8075-FF5D9846E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206" y="2236523"/>
                <a:ext cx="1873526" cy="778931"/>
              </a:xfrm>
              <a:prstGeom prst="rect">
                <a:avLst/>
              </a:prstGeom>
              <a:blipFill>
                <a:blip r:embed="rId5"/>
                <a:stretch>
                  <a:fillRect l="-2685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EE3D90C-436D-4626-89B9-5D4C121C3B1D}"/>
                  </a:ext>
                </a:extLst>
              </p:cNvPr>
              <p:cNvSpPr txBox="1"/>
              <p:nvPr/>
            </p:nvSpPr>
            <p:spPr>
              <a:xfrm>
                <a:off x="8114758" y="-66547"/>
                <a:ext cx="256352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EE3D90C-436D-4626-89B9-5D4C121C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8" y="-66547"/>
                <a:ext cx="256352" cy="299313"/>
              </a:xfrm>
              <a:prstGeom prst="rect">
                <a:avLst/>
              </a:prstGeom>
              <a:blipFill>
                <a:blip r:embed="rId6"/>
                <a:stretch>
                  <a:fillRect l="-18182" r="-909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圆角矩形 62">
            <a:extLst>
              <a:ext uri="{FF2B5EF4-FFF2-40B4-BE49-F238E27FC236}">
                <a16:creationId xmlns:a16="http://schemas.microsoft.com/office/drawing/2014/main" id="{B2881537-3AFF-CA67-EEA1-EB95C5BB9D05}"/>
              </a:ext>
            </a:extLst>
          </p:cNvPr>
          <p:cNvSpPr/>
          <p:nvPr/>
        </p:nvSpPr>
        <p:spPr>
          <a:xfrm>
            <a:off x="6793412" y="221963"/>
            <a:ext cx="2523635" cy="3693775"/>
          </a:xfrm>
          <a:prstGeom prst="round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86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Building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Neural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Network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3">
            <a:extLst>
              <a:ext uri="{FF2B5EF4-FFF2-40B4-BE49-F238E27FC236}">
                <a16:creationId xmlns:a16="http://schemas.microsoft.com/office/drawing/2014/main" id="{352EB7B5-6611-6370-31FA-DD26049B02DC}"/>
              </a:ext>
            </a:extLst>
          </p:cNvPr>
          <p:cNvGrpSpPr/>
          <p:nvPr/>
        </p:nvGrpSpPr>
        <p:grpSpPr>
          <a:xfrm>
            <a:off x="1158582" y="4035276"/>
            <a:ext cx="5451021" cy="2067185"/>
            <a:chOff x="2404893" y="4679629"/>
            <a:chExt cx="5451021" cy="2067185"/>
          </a:xfrm>
        </p:grpSpPr>
        <p:grpSp>
          <p:nvGrpSpPr>
            <p:cNvPr id="11" name="组 2">
              <a:extLst>
                <a:ext uri="{FF2B5EF4-FFF2-40B4-BE49-F238E27FC236}">
                  <a16:creationId xmlns:a16="http://schemas.microsoft.com/office/drawing/2014/main" id="{3A9D5AB9-C641-0A79-5961-54C59F4FE10C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39F3795E-84E5-F30E-D786-E8EB25EE393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B831D507-984E-0833-DD5A-1274533CCC20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FB51FBC-DA7D-58BF-63D4-540D321AC0C2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39F7A1D3-A870-3685-6EF0-E56230A9DA3F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B4B80B2-E75B-8BE5-1CD6-7FB2536B0B8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33AFA7D-464D-8A44-4FE1-97C741CE515E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E6D9321-8F4D-B03E-5C95-E284FF6B4306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4FCE861-36D1-698A-3933-6084F8715FC6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F08284C5-6E5A-27AC-937D-FC94FD189153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BDEF648-0311-C0A5-BBE3-B4E4A381A47E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5ACAD3C0-67C2-DC66-A99A-9AC1335B764A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F419766D-42CB-8E60-B426-EF9DEA626DB5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F09F6B5-3F25-1FEA-0DE5-CFA56F5F1151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01F70640-96FF-0AAD-31E7-676B09DB2653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13D9C3B6-5B80-E1CE-0717-83EA17D0C550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BC431A9E-6DBD-183F-02D6-C28C2C71DC8E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73F86A53-4D8C-03CE-F441-11B5E7E2705B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053D0934-5F10-B813-5929-895229CEC2F4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C447B951-131D-BF6D-A548-51DF3CBBE7FF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C399ABEF-9B97-18F5-BAAA-A7E634657458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FA806E81-6769-35AA-B135-F07A7C9DB59A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2F597281-9219-707C-16CA-113D85F3266F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0836DA9-78E6-1ACF-511B-55561B6D63BA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78E3B1EF-819D-8CB2-FA14-E2BF6207517B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79F6D146-A17C-53FF-B9B9-376CC4694D0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009CF8F3-B94E-E8F6-9D01-8814235341C3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297E5A52-0403-D115-B0AE-25E208895DA5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2253D43E-1A63-DA5F-3C33-8ECFCBE4A3C8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箭头连接符 48">
                <a:extLst>
                  <a:ext uri="{FF2B5EF4-FFF2-40B4-BE49-F238E27FC236}">
                    <a16:creationId xmlns:a16="http://schemas.microsoft.com/office/drawing/2014/main" id="{FB7963B7-D3DC-0CD3-8EE2-852AE1AB77F9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6B5A2D17-16DB-99F5-CAC0-CE3342E57C09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FEADE2E0-8F82-FE01-720B-13C801C294EE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0BCC49B2-7D67-311F-1913-6B5448A520BF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24555B48-7835-314B-752B-22657C2CE572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50E96727-04BE-007A-794C-D64CE7A82667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74CBB11A-0A6C-18D4-5C13-DCE50C4AC10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693180B1-AD59-D698-F6CB-AD43D13F22E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箭头连接符 56">
                <a:extLst>
                  <a:ext uri="{FF2B5EF4-FFF2-40B4-BE49-F238E27FC236}">
                    <a16:creationId xmlns:a16="http://schemas.microsoft.com/office/drawing/2014/main" id="{F081388D-BAAC-3FA0-4DCF-82CD3ED6C167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86079F74-6876-231F-AD92-0203C4FD4F5E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93457394-0C39-B0DA-E1E9-32F1B16A181B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6EC961AA-F5E8-6F1D-CC7C-F9CC6E0CB307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箭头连接符 60">
                <a:extLst>
                  <a:ext uri="{FF2B5EF4-FFF2-40B4-BE49-F238E27FC236}">
                    <a16:creationId xmlns:a16="http://schemas.microsoft.com/office/drawing/2014/main" id="{B8016D3D-57EE-7D82-0AB5-EB8B5D3637DA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箭头连接符 61">
                <a:extLst>
                  <a:ext uri="{FF2B5EF4-FFF2-40B4-BE49-F238E27FC236}">
                    <a16:creationId xmlns:a16="http://schemas.microsoft.com/office/drawing/2014/main" id="{DC4FCE3F-9164-F750-2EAF-D7253DD587DD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>
                <a:extLst>
                  <a:ext uri="{FF2B5EF4-FFF2-40B4-BE49-F238E27FC236}">
                    <a16:creationId xmlns:a16="http://schemas.microsoft.com/office/drawing/2014/main" id="{C43B8F04-155C-1807-A22A-D5F12EB8DB5D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箭头连接符 63">
                <a:extLst>
                  <a:ext uri="{FF2B5EF4-FFF2-40B4-BE49-F238E27FC236}">
                    <a16:creationId xmlns:a16="http://schemas.microsoft.com/office/drawing/2014/main" id="{97A6FE68-3FC5-0433-CC85-3D53778264A2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箭头连接符 64">
                <a:extLst>
                  <a:ext uri="{FF2B5EF4-FFF2-40B4-BE49-F238E27FC236}">
                    <a16:creationId xmlns:a16="http://schemas.microsoft.com/office/drawing/2014/main" id="{99EFC129-55FD-5B3F-F02C-F19E3269D517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形状 65">
                <a:extLst>
                  <a:ext uri="{FF2B5EF4-FFF2-40B4-BE49-F238E27FC236}">
                    <a16:creationId xmlns:a16="http://schemas.microsoft.com/office/drawing/2014/main" id="{14C55344-B266-4533-E3B3-49A6A2648EF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任意形状 66">
                <a:extLst>
                  <a:ext uri="{FF2B5EF4-FFF2-40B4-BE49-F238E27FC236}">
                    <a16:creationId xmlns:a16="http://schemas.microsoft.com/office/drawing/2014/main" id="{D443A13F-4E52-8F73-A468-4024F8242285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任意形状 67">
                <a:extLst>
                  <a:ext uri="{FF2B5EF4-FFF2-40B4-BE49-F238E27FC236}">
                    <a16:creationId xmlns:a16="http://schemas.microsoft.com/office/drawing/2014/main" id="{E6FD9570-D644-432F-2A97-ACFE5989DB8E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577E9C5C-00CE-9C5A-C494-4604320FB67E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21587826-9728-78DD-B439-E4E7C55F77FC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4A5636A7-A884-C12F-0DDA-61ECE0147EDD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23F34C0-F72F-D680-1A08-4C4AB9F6E7C9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54458CE-1FA1-324E-7222-C5569C64B2C2}"/>
              </a:ext>
            </a:extLst>
          </p:cNvPr>
          <p:cNvSpPr/>
          <p:nvPr/>
        </p:nvSpPr>
        <p:spPr>
          <a:xfrm>
            <a:off x="1058017" y="1919288"/>
            <a:ext cx="578516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333333"/>
                </a:solidFill>
              </a:rPr>
              <a:t>neu</a:t>
            </a:r>
            <a:r>
              <a:rPr lang="en-US" altLang="zh-CN" sz="2400" dirty="0">
                <a:solidFill>
                  <a:srgbClr val="333333"/>
                </a:solidFill>
              </a:rPr>
              <a:t>=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torch.nn.Linear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input_size</a:t>
            </a:r>
            <a:r>
              <a:rPr lang="en-US" altLang="zh-CN" sz="2400" dirty="0">
                <a:solidFill>
                  <a:srgbClr val="333333"/>
                </a:solidFill>
              </a:rPr>
              <a:t>, </a:t>
            </a:r>
            <a:r>
              <a:rPr lang="en-US" altLang="zh-CN" sz="2400" dirty="0" err="1">
                <a:solidFill>
                  <a:srgbClr val="333333"/>
                </a:solidFill>
              </a:rPr>
              <a:t>hidden_size</a:t>
            </a:r>
            <a:r>
              <a:rPr lang="en-US" altLang="zh-CN" sz="2400" dirty="0">
                <a:solidFill>
                  <a:srgbClr val="333333"/>
                </a:solidFill>
              </a:rPr>
              <a:t>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torch.nn.Sigmoid</a:t>
            </a:r>
            <a:r>
              <a:rPr lang="en-US" altLang="zh-CN" sz="2400" dirty="0">
                <a:solidFill>
                  <a:srgbClr val="333333"/>
                </a:solidFill>
              </a:rPr>
              <a:t>(),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   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torch.nn.Linear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hidden_size</a:t>
            </a:r>
            <a:r>
              <a:rPr lang="en-US" altLang="zh-CN" sz="2400" dirty="0">
                <a:solidFill>
                  <a:srgbClr val="333333"/>
                </a:solidFill>
              </a:rPr>
              <a:t>, </a:t>
            </a:r>
            <a:r>
              <a:rPr lang="en-US" altLang="zh-CN" sz="2400" dirty="0" err="1">
                <a:solidFill>
                  <a:srgbClr val="333333"/>
                </a:solidFill>
              </a:rPr>
              <a:t>output_size</a:t>
            </a:r>
            <a:r>
              <a:rPr lang="en-US" altLang="zh-CN" sz="2400" dirty="0">
                <a:solidFill>
                  <a:srgbClr val="333333"/>
                </a:solidFill>
              </a:rPr>
              <a:t>),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)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051E75-42D6-A147-950E-A11D27AB2CF2}"/>
              </a:ext>
            </a:extLst>
          </p:cNvPr>
          <p:cNvSpPr txBox="1"/>
          <p:nvPr/>
        </p:nvSpPr>
        <p:spPr>
          <a:xfrm>
            <a:off x="7143750" y="1919288"/>
            <a:ext cx="4686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建立一个多步操作的神经网络模型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第一步从输入层到隐含层节点为一个线性运算，输入维度</a:t>
            </a:r>
            <a:r>
              <a:rPr kumimoji="1" lang="en-US" altLang="zh-CN" dirty="0" err="1"/>
              <a:t>input_size</a:t>
            </a:r>
            <a:r>
              <a:rPr kumimoji="1" lang="zh-CN" altLang="en-US" dirty="0"/>
              <a:t>，隐含维度</a:t>
            </a:r>
            <a:r>
              <a:rPr kumimoji="1" lang="en-US" altLang="zh-CN" dirty="0" err="1"/>
              <a:t>hidden_size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第二步为</a:t>
            </a:r>
            <a:r>
              <a:rPr kumimoji="1" lang="en-US" altLang="zh-CN" dirty="0"/>
              <a:t>Sigmoid</a:t>
            </a:r>
            <a:r>
              <a:rPr kumimoji="1" lang="zh-CN" altLang="en-US" dirty="0"/>
              <a:t>，作用到每一个隐含层神经元上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第三步又是一个线性元算，从隐含到输出，神经元个数分别为</a:t>
            </a:r>
            <a:r>
              <a:rPr kumimoji="1" lang="en-US" altLang="zh-CN" dirty="0" err="1"/>
              <a:t>hidden_size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output_size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所有神经网络的参数都存储在</a:t>
            </a:r>
            <a:r>
              <a:rPr kumimoji="1" lang="en-US" altLang="zh-CN" dirty="0" err="1"/>
              <a:t>neu.parameters</a:t>
            </a:r>
            <a:r>
              <a:rPr kumimoji="1" lang="en-US" altLang="zh-CN" dirty="0"/>
              <a:t>()</a:t>
            </a:r>
            <a:r>
              <a:rPr kumimoji="1" lang="zh-CN" altLang="en-US" dirty="0"/>
              <a:t>里面了</a:t>
            </a:r>
          </a:p>
        </p:txBody>
      </p:sp>
    </p:spTree>
    <p:extLst>
      <p:ext uri="{BB962C8B-B14F-4D97-AF65-F5344CB8AC3E}">
        <p14:creationId xmlns:p14="http://schemas.microsoft.com/office/powerpoint/2010/main" val="422226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Loss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and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 err="1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optimizier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880F41-DB1C-F9B4-9537-CED52C55C173}"/>
              </a:ext>
            </a:extLst>
          </p:cNvPr>
          <p:cNvSpPr/>
          <p:nvPr/>
        </p:nvSpPr>
        <p:spPr>
          <a:xfrm>
            <a:off x="1025912" y="2013376"/>
            <a:ext cx="755258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</a:rPr>
              <a:t>cost = </a:t>
            </a:r>
            <a:r>
              <a:rPr lang="en-US" altLang="zh-CN" sz="2400" dirty="0" err="1">
                <a:solidFill>
                  <a:srgbClr val="333333"/>
                </a:solidFill>
              </a:rPr>
              <a:t>torch.nn.MSELoss</a:t>
            </a:r>
            <a:r>
              <a:rPr lang="en-US" altLang="zh-CN" sz="2400" dirty="0">
                <a:solidFill>
                  <a:srgbClr val="333333"/>
                </a:solidFill>
              </a:rPr>
              <a:t>()</a:t>
            </a:r>
            <a:endParaRPr lang="zh-CN" altLang="en-US" sz="2400" dirty="0">
              <a:solidFill>
                <a:srgbClr val="333333"/>
              </a:solidFill>
            </a:endParaRPr>
          </a:p>
          <a:p>
            <a:r>
              <a:rPr lang="en-US" altLang="zh-CN" sz="2400" dirty="0">
                <a:solidFill>
                  <a:srgbClr val="333333"/>
                </a:solidFill>
              </a:rPr>
              <a:t>optimizer = </a:t>
            </a:r>
            <a:r>
              <a:rPr lang="en-US" altLang="zh-CN" sz="2400" dirty="0" err="1">
                <a:solidFill>
                  <a:srgbClr val="333333"/>
                </a:solidFill>
              </a:rPr>
              <a:t>torch.optim.SGD</a:t>
            </a:r>
            <a:r>
              <a:rPr lang="en-US" altLang="zh-CN" sz="2400" dirty="0">
                <a:solidFill>
                  <a:srgbClr val="333333"/>
                </a:solidFill>
              </a:rPr>
              <a:t>(</a:t>
            </a:r>
            <a:r>
              <a:rPr lang="en-US" altLang="zh-CN" sz="2400" dirty="0" err="1">
                <a:solidFill>
                  <a:srgbClr val="333333"/>
                </a:solidFill>
              </a:rPr>
              <a:t>neu.parameters</a:t>
            </a:r>
            <a:r>
              <a:rPr lang="en-US" altLang="zh-CN" sz="2400" dirty="0">
                <a:solidFill>
                  <a:srgbClr val="333333"/>
                </a:solidFill>
              </a:rPr>
              <a:t>(), </a:t>
            </a:r>
            <a:r>
              <a:rPr lang="en-US" altLang="zh-CN" sz="2400" dirty="0" err="1">
                <a:solidFill>
                  <a:srgbClr val="333333"/>
                </a:solidFill>
              </a:rPr>
              <a:t>lr</a:t>
            </a:r>
            <a:r>
              <a:rPr lang="en-US" altLang="zh-CN" sz="2400" dirty="0">
                <a:solidFill>
                  <a:srgbClr val="333333"/>
                </a:solidFill>
              </a:rPr>
              <a:t> = </a:t>
            </a:r>
            <a:r>
              <a:rPr lang="en-US" altLang="zh-CN" sz="2400" dirty="0">
                <a:solidFill>
                  <a:srgbClr val="00B050"/>
                </a:solidFill>
              </a:rPr>
              <a:t>0.01</a:t>
            </a:r>
            <a:r>
              <a:rPr lang="en-US" altLang="zh-CN" sz="2400" dirty="0">
                <a:solidFill>
                  <a:srgbClr val="333333"/>
                </a:solidFill>
              </a:rPr>
              <a:t>)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F932C2-BEF5-9415-0B73-A7E22F056003}"/>
              </a:ext>
            </a:extLst>
          </p:cNvPr>
          <p:cNvSpPr txBox="1"/>
          <p:nvPr/>
        </p:nvSpPr>
        <p:spPr>
          <a:xfrm>
            <a:off x="1025912" y="3429000"/>
            <a:ext cx="8809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/>
              <a:t>torch.nn.MSELoss</a:t>
            </a:r>
            <a:r>
              <a:rPr kumimoji="1" lang="en-US" altLang="zh-CN" sz="2400" dirty="0"/>
              <a:t>() </a:t>
            </a:r>
            <a:r>
              <a:rPr kumimoji="1" lang="zh-CN" altLang="en-US" sz="2400" dirty="0"/>
              <a:t>等价于函数</a:t>
            </a:r>
            <a:r>
              <a:rPr kumimoji="1" lang="en-US" altLang="zh-CN" sz="2400" dirty="0" err="1"/>
              <a:t>torch.mean</a:t>
            </a:r>
            <a:r>
              <a:rPr kumimoji="1" lang="en-US" altLang="zh-CN" sz="2400" dirty="0"/>
              <a:t>((x-y)^2)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/>
              <a:t>torch.optim.SGD</a:t>
            </a:r>
            <a:r>
              <a:rPr kumimoji="1" lang="zh-CN" altLang="en-US" sz="2400" dirty="0"/>
              <a:t>随机梯度下降算法</a:t>
            </a:r>
            <a:endParaRPr lang="en-US" altLang="zh-CN" sz="2400" dirty="0">
              <a:solidFill>
                <a:srgbClr val="333333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err="1">
                <a:solidFill>
                  <a:srgbClr val="333333"/>
                </a:solidFill>
              </a:rPr>
              <a:t>neu.parameters</a:t>
            </a:r>
            <a:r>
              <a:rPr lang="en-US" altLang="zh-CN" sz="2400" dirty="0">
                <a:solidFill>
                  <a:srgbClr val="333333"/>
                </a:solidFill>
              </a:rPr>
              <a:t>()</a:t>
            </a:r>
            <a:r>
              <a:rPr lang="zh-CN" altLang="en-US" sz="2400" dirty="0">
                <a:solidFill>
                  <a:srgbClr val="333333"/>
                </a:solidFill>
              </a:rPr>
              <a:t>返回神经网络</a:t>
            </a:r>
            <a:r>
              <a:rPr lang="en-US" altLang="zh-CN" sz="2400" dirty="0" err="1">
                <a:solidFill>
                  <a:srgbClr val="333333"/>
                </a:solidFill>
              </a:rPr>
              <a:t>neu</a:t>
            </a:r>
            <a:r>
              <a:rPr lang="zh-CN" altLang="en-US" sz="2400" dirty="0">
                <a:solidFill>
                  <a:srgbClr val="333333"/>
                </a:solidFill>
              </a:rPr>
              <a:t>的所有权重、偏置参数</a:t>
            </a:r>
            <a:endParaRPr lang="en-US" altLang="zh-CN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07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Main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code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997E3A-5064-6E84-F263-86DCC9D810FC}"/>
              </a:ext>
            </a:extLst>
          </p:cNvPr>
          <p:cNvSpPr/>
          <p:nvPr/>
        </p:nvSpPr>
        <p:spPr>
          <a:xfrm>
            <a:off x="1141805" y="1254705"/>
            <a:ext cx="9544050" cy="5355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神经网络训练循环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2000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 = []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/>
                </a:solidFill>
              </a:rPr>
              <a:t>#</a:t>
            </a:r>
            <a:r>
              <a:rPr lang="zh-CN" altLang="en-US" dirty="0">
                <a:solidFill>
                  <a:schemeClr val="accent6"/>
                </a:solidFill>
              </a:rPr>
              <a:t>记录每一个批的损失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altLang="zh-CN" dirty="0">
                <a:solidFill>
                  <a:schemeClr val="accent6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每</a:t>
            </a:r>
            <a:r>
              <a:rPr lang="en-US" altLang="zh-CN" dirty="0">
                <a:solidFill>
                  <a:srgbClr val="92D050"/>
                </a:solidFill>
              </a:rPr>
              <a:t>128</a:t>
            </a:r>
            <a:r>
              <a:rPr lang="zh-CN" altLang="en-US" dirty="0">
                <a:solidFill>
                  <a:srgbClr val="92D050"/>
                </a:solidFill>
              </a:rPr>
              <a:t>个样本点被划分为一个批</a:t>
            </a:r>
          </a:p>
          <a:p>
            <a:r>
              <a:rPr lang="zh-CN" altLang="en-US" dirty="0">
                <a:solidFill>
                  <a:srgbClr val="92D050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start</a:t>
            </a:r>
            <a:r>
              <a:rPr lang="zh-CN" altLang="en-US" dirty="0">
                <a:solidFill>
                  <a:srgbClr val="92D050"/>
                </a:solidFill>
              </a:rPr>
              <a:t>和</a:t>
            </a:r>
            <a:r>
              <a:rPr lang="en-US" altLang="zh-CN" dirty="0">
                <a:solidFill>
                  <a:srgbClr val="92D050"/>
                </a:solidFill>
              </a:rPr>
              <a:t>end</a:t>
            </a:r>
            <a:r>
              <a:rPr lang="zh-CN" altLang="en-US" dirty="0">
                <a:solidFill>
                  <a:srgbClr val="92D050"/>
                </a:solidFill>
              </a:rPr>
              <a:t>分别是提取一个</a:t>
            </a:r>
            <a:r>
              <a:rPr lang="en-US" altLang="zh-CN" dirty="0">
                <a:solidFill>
                  <a:srgbClr val="92D050"/>
                </a:solidFill>
              </a:rPr>
              <a:t>batch</a:t>
            </a:r>
            <a:r>
              <a:rPr lang="zh-CN" altLang="en-US" dirty="0">
                <a:solidFill>
                  <a:srgbClr val="92D050"/>
                </a:solidFill>
              </a:rPr>
              <a:t>数据的起始和终止下标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>
                <a:solidFill>
                  <a:srgbClr val="333333"/>
                </a:solidFill>
              </a:rPr>
              <a:t> start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>
                <a:solidFill>
                  <a:srgbClr val="333333"/>
                </a:solidFill>
              </a:rPr>
              <a:t>(0,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(X),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end = start +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rgbClr val="333333"/>
                </a:solidFill>
              </a:rPr>
              <a:t> start + </a:t>
            </a:r>
            <a:r>
              <a:rPr lang="en-US" altLang="zh-CN" dirty="0" err="1">
                <a:solidFill>
                  <a:srgbClr val="333333"/>
                </a:solidFill>
              </a:rPr>
              <a:t>batch_size</a:t>
            </a:r>
            <a:r>
              <a:rPr lang="en-US" altLang="zh-CN" dirty="0">
                <a:solidFill>
                  <a:srgbClr val="333333"/>
                </a:solidFill>
              </a:rPr>
              <a:t> &lt;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" altLang="zh-CN" dirty="0">
                <a:solidFill>
                  <a:srgbClr val="333333"/>
                </a:solidFill>
              </a:rPr>
              <a:t>xx = </a:t>
            </a:r>
            <a:r>
              <a:rPr lang="en" altLang="zh-CN" dirty="0" err="1">
                <a:solidFill>
                  <a:srgbClr val="333333"/>
                </a:solidFill>
              </a:rPr>
              <a:t>torch.tensor</a:t>
            </a:r>
            <a:r>
              <a:rPr lang="en" altLang="zh-CN" dirty="0">
                <a:solidFill>
                  <a:srgbClr val="333333"/>
                </a:solidFill>
              </a:rPr>
              <a:t>(X[</a:t>
            </a:r>
            <a:r>
              <a:rPr lang="en" altLang="zh-CN" dirty="0" err="1">
                <a:solidFill>
                  <a:srgbClr val="333333"/>
                </a:solidFill>
              </a:rPr>
              <a:t>start:end</a:t>
            </a:r>
            <a:r>
              <a:rPr lang="en" altLang="zh-CN" dirty="0">
                <a:solidFill>
                  <a:srgbClr val="333333"/>
                </a:solidFill>
              </a:rPr>
              <a:t>], </a:t>
            </a:r>
            <a:r>
              <a:rPr lang="en" altLang="zh-CN" dirty="0" err="1">
                <a:solidFill>
                  <a:srgbClr val="333333"/>
                </a:solidFill>
              </a:rPr>
              <a:t>dtype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torch.float</a:t>
            </a:r>
            <a:r>
              <a:rPr lang="en" altLang="zh-CN" dirty="0">
                <a:solidFill>
                  <a:srgbClr val="333333"/>
                </a:solidFill>
              </a:rPr>
              <a:t>, </a:t>
            </a:r>
            <a:r>
              <a:rPr lang="en" altLang="zh-CN" dirty="0" err="1">
                <a:solidFill>
                  <a:srgbClr val="333333"/>
                </a:solidFill>
              </a:rPr>
              <a:t>requires_grad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" altLang="zh-CN" dirty="0">
                <a:solidFill>
                  <a:srgbClr val="333333"/>
                </a:solidFill>
              </a:rPr>
              <a:t>)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" altLang="zh-CN" dirty="0" err="1">
                <a:solidFill>
                  <a:srgbClr val="333333"/>
                </a:solidFill>
              </a:rPr>
              <a:t>yy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torch.tensor</a:t>
            </a:r>
            <a:r>
              <a:rPr lang="en" altLang="zh-CN" dirty="0">
                <a:solidFill>
                  <a:srgbClr val="333333"/>
                </a:solidFill>
              </a:rPr>
              <a:t>(Y[</a:t>
            </a:r>
            <a:r>
              <a:rPr lang="en" altLang="zh-CN" dirty="0" err="1">
                <a:solidFill>
                  <a:srgbClr val="333333"/>
                </a:solidFill>
              </a:rPr>
              <a:t>start:end</a:t>
            </a:r>
            <a:r>
              <a:rPr lang="en" altLang="zh-CN" dirty="0">
                <a:solidFill>
                  <a:srgbClr val="333333"/>
                </a:solidFill>
              </a:rPr>
              <a:t>], </a:t>
            </a:r>
            <a:r>
              <a:rPr lang="en" altLang="zh-CN" dirty="0" err="1">
                <a:solidFill>
                  <a:srgbClr val="333333"/>
                </a:solidFill>
              </a:rPr>
              <a:t>dtype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dirty="0" err="1">
                <a:solidFill>
                  <a:srgbClr val="333333"/>
                </a:solidFill>
              </a:rPr>
              <a:t>torch.float</a:t>
            </a:r>
            <a:r>
              <a:rPr lang="en" altLang="zh-CN" dirty="0">
                <a:solidFill>
                  <a:srgbClr val="333333"/>
                </a:solidFill>
              </a:rPr>
              <a:t>, </a:t>
            </a:r>
            <a:r>
              <a:rPr lang="en" altLang="zh-CN" dirty="0" err="1">
                <a:solidFill>
                  <a:srgbClr val="333333"/>
                </a:solidFill>
              </a:rPr>
              <a:t>requires_grad</a:t>
            </a:r>
            <a:r>
              <a:rPr lang="en" altLang="zh-CN" dirty="0">
                <a:solidFill>
                  <a:srgbClr val="333333"/>
                </a:solidFill>
              </a:rPr>
              <a:t> = </a:t>
            </a:r>
            <a:r>
              <a:rPr lang="en" altLang="zh-CN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" altLang="zh-CN" dirty="0">
                <a:solidFill>
                  <a:srgbClr val="333333"/>
                </a:solidFill>
              </a:rPr>
              <a:t>)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/>
              <a:t>predict = </a:t>
            </a:r>
            <a:r>
              <a:rPr lang="en-US" altLang="zh-CN" dirty="0" err="1"/>
              <a:t>neu</a:t>
            </a:r>
            <a:r>
              <a:rPr lang="en-US" altLang="zh-CN" dirty="0"/>
              <a:t>(xx)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模型预测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loss = cost(predict, </a:t>
            </a:r>
            <a:r>
              <a:rPr lang="en-US" altLang="zh-CN" dirty="0" err="1">
                <a:solidFill>
                  <a:srgbClr val="333333"/>
                </a:solidFill>
              </a:rPr>
              <a:t>yy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计算损失函数（均方误差）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optimizer.zero_grad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将优化器存储的那些参数的梯度设置为</a:t>
            </a:r>
            <a:r>
              <a:rPr lang="en-US" altLang="zh-CN" dirty="0">
                <a:solidFill>
                  <a:srgbClr val="92D050"/>
                </a:solidFill>
              </a:rPr>
              <a:t>0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loss.backward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开始反向传播，计算所有梯度值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optimizer.step</a:t>
            </a:r>
            <a:r>
              <a:rPr lang="en-US" altLang="zh-CN" dirty="0">
                <a:solidFill>
                  <a:srgbClr val="333333"/>
                </a:solidFill>
              </a:rPr>
              <a:t>()</a:t>
            </a:r>
            <a:r>
              <a:rPr lang="zh-CN" altLang="en-US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优化器开始运行一步，更新所有的参数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batch_loss.append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loss.data.numpy</a:t>
            </a:r>
            <a:r>
              <a:rPr lang="en-US" altLang="zh-CN" dirty="0">
                <a:solidFill>
                  <a:srgbClr val="333333"/>
                </a:solidFill>
              </a:rPr>
              <a:t>())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dirty="0">
                <a:solidFill>
                  <a:srgbClr val="92D050"/>
                </a:solidFill>
              </a:rPr>
              <a:t># </a:t>
            </a:r>
            <a:r>
              <a:rPr lang="zh-CN" altLang="en-US" dirty="0">
                <a:solidFill>
                  <a:srgbClr val="92D050"/>
                </a:solidFill>
              </a:rPr>
              <a:t>每隔</a:t>
            </a:r>
            <a:r>
              <a:rPr lang="en-US" altLang="zh-CN" dirty="0">
                <a:solidFill>
                  <a:srgbClr val="92D050"/>
                </a:solidFill>
              </a:rPr>
              <a:t>100</a:t>
            </a:r>
            <a:r>
              <a:rPr lang="zh-CN" altLang="en-US" dirty="0">
                <a:solidFill>
                  <a:srgbClr val="92D050"/>
                </a:solidFill>
              </a:rPr>
              <a:t>步输出一下损失值（</a:t>
            </a:r>
            <a:r>
              <a:rPr lang="en-US" altLang="zh-CN" dirty="0">
                <a:solidFill>
                  <a:srgbClr val="92D050"/>
                </a:solidFill>
              </a:rPr>
              <a:t>loss</a:t>
            </a:r>
            <a:r>
              <a:rPr lang="zh-CN" altLang="en-US" dirty="0">
                <a:solidFill>
                  <a:srgbClr val="92D050"/>
                </a:solidFill>
              </a:rPr>
              <a:t>）</a:t>
            </a:r>
            <a:endParaRPr lang="en-US" altLang="zh-CN" dirty="0">
              <a:solidFill>
                <a:srgbClr val="92D050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</a:rPr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9843D7"/>
                </a:solidFill>
              </a:rPr>
              <a:t>%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altLang="zh-CN" dirty="0">
                <a:solidFill>
                  <a:srgbClr val="333333"/>
                </a:solidFill>
              </a:rPr>
              <a:t>==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>
                <a:solidFill>
                  <a:srgbClr val="333333"/>
                </a:solidFill>
              </a:rPr>
              <a:t>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losses.append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np.mean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))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i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np.mean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batch_loss</a:t>
            </a:r>
            <a:r>
              <a:rPr lang="en-US" altLang="zh-CN" dirty="0">
                <a:solidFill>
                  <a:srgbClr val="333333"/>
                </a:solidFill>
              </a:rPr>
              <a:t>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457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Input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3">
            <a:extLst>
              <a:ext uri="{FF2B5EF4-FFF2-40B4-BE49-F238E27FC236}">
                <a16:creationId xmlns:a16="http://schemas.microsoft.com/office/drawing/2014/main" id="{357C0740-2B0A-011F-E4F4-C18755CE1AA9}"/>
              </a:ext>
            </a:extLst>
          </p:cNvPr>
          <p:cNvGrpSpPr/>
          <p:nvPr/>
        </p:nvGrpSpPr>
        <p:grpSpPr>
          <a:xfrm>
            <a:off x="2412112" y="1500901"/>
            <a:ext cx="5451021" cy="2067185"/>
            <a:chOff x="2404893" y="4679629"/>
            <a:chExt cx="5451021" cy="2067185"/>
          </a:xfrm>
        </p:grpSpPr>
        <p:grpSp>
          <p:nvGrpSpPr>
            <p:cNvPr id="3" name="组 2">
              <a:extLst>
                <a:ext uri="{FF2B5EF4-FFF2-40B4-BE49-F238E27FC236}">
                  <a16:creationId xmlns:a16="http://schemas.microsoft.com/office/drawing/2014/main" id="{7D24D1CC-2D04-087A-A258-D732C09AB133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63CBDF5D-B947-0B26-BF20-CFEE4F4AD023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FF137CF8-D097-E4F9-A8F3-3D0443627043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83BE434-6E60-8B79-E607-A42F6C16EF6F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DAD1503-2849-2B73-3E68-6C09BF8D1290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14A949B-4034-1A0E-4139-9B219CB95B44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0D2B051-87E8-FB34-0549-66B479CCCE36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2F7B69F-E600-12DD-2461-FD4D0169118C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5066E6B-EA6D-B9E4-4CBC-F631545343C8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09B822B5-7684-E620-41EF-A864C1B737DD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3645A1A2-E339-0CC4-A321-CE58525E5173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29DACF40-F545-522B-C8D8-5266A0C89190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5DB05C2-3235-15C1-8E0F-D93ECD49C6F7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54DF097A-3D44-FF6D-F61C-DF4A1D627FE8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2719025-14D5-6824-FE04-E7E838E96C70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5" name="直线箭头连接符 24">
                <a:extLst>
                  <a:ext uri="{FF2B5EF4-FFF2-40B4-BE49-F238E27FC236}">
                    <a16:creationId xmlns:a16="http://schemas.microsoft.com/office/drawing/2014/main" id="{D107621A-72DC-6624-7031-D79B1D2EADF8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29636161-853D-CA48-9035-C1B0E8A1A7A0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5770B70A-834B-FED8-6EDE-0D800765FEC3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3679CEBC-F77B-AB25-3245-D5741F4A9CB7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0FDC8BFE-A8A8-07DB-E623-6D6F03ECA636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50E9546C-DD77-6694-A79D-6E6DA0370921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512F623E-4985-8873-2246-1E383442FB3B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6EA29AFD-D368-6DEB-C7CA-D38F3945510E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42F8104F-35CE-3115-7F34-B2828AC6A0B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8402B649-19CA-B305-E0C9-B35BC671AB3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C2397A2C-CA20-5928-4EB5-AA99BC6A407B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DFE07F5E-7BA1-410B-7BB8-97B2B27C7F17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A87497F6-F002-FA87-3B56-AE81AFA1965F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A62BF77A-242C-B9E4-5C33-A67BFC24BADC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424F7CA3-4BDC-B333-D2CC-7DC8F52EDD14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D39DB59-51F5-E55B-8DF4-515B9F7D9BBB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1" name="直线箭头连接符 40">
                <a:extLst>
                  <a:ext uri="{FF2B5EF4-FFF2-40B4-BE49-F238E27FC236}">
                    <a16:creationId xmlns:a16="http://schemas.microsoft.com/office/drawing/2014/main" id="{AB62D3D6-422B-5F2F-B0BD-14C33C20E04F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82B313DE-9DDC-DFA1-8123-FE4681BBBD7A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83646C0A-AD05-30F2-4C3B-22B9C99B098B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CDC15DD1-487C-E115-9831-D529CFEE3A5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DDF5A07B-9F56-C10E-AFE3-9DEBCD02FDD3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9464E050-23EA-09A3-418E-CA239F9154E1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0ABB0035-68E5-AE36-05E8-93158B83DC56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A1977AE-9B3E-B398-23D7-B8A4124FF330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2247247-DD12-8778-9492-BCF1F98C71C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50" name="直线箭头连接符 49">
                <a:extLst>
                  <a:ext uri="{FF2B5EF4-FFF2-40B4-BE49-F238E27FC236}">
                    <a16:creationId xmlns:a16="http://schemas.microsoft.com/office/drawing/2014/main" id="{907B1639-7057-D8F4-9933-27F23F404E36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97228BA9-533C-682F-73B2-820808C483C5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35AF23C8-EB67-5F3B-807C-2B3D474489C2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FE3E383F-BA2B-C192-7E85-33C5276B23F1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ACF9502F-93CB-2B81-F3EC-D37648C3C7D3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AF4ACD98-6B9D-8779-59CC-37B2D1C96BED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6D55045A-6004-FB0B-6A3C-1BABC54178DA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02B68A31-4218-FA7B-29D3-D70C83DA0A48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C7FDA35B-94B5-435F-CA32-FB7B665E1BDA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E9E4754B-0D1B-3F44-9129-544350AB6D4F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>
                <a:extLst>
                  <a:ext uri="{FF2B5EF4-FFF2-40B4-BE49-F238E27FC236}">
                    <a16:creationId xmlns:a16="http://schemas.microsoft.com/office/drawing/2014/main" id="{B423775A-BFE3-3436-DACD-C6775DF25FDB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任意形状 60">
                <a:extLst>
                  <a:ext uri="{FF2B5EF4-FFF2-40B4-BE49-F238E27FC236}">
                    <a16:creationId xmlns:a16="http://schemas.microsoft.com/office/drawing/2014/main" id="{E7C62E23-8880-5521-2EC5-BEBAA744A606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2E0BBBC-49DE-E388-EE7A-D7974B40DF8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8A20EE94-EED5-CF67-5399-18C624496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755503"/>
              </p:ext>
            </p:extLst>
          </p:nvPr>
        </p:nvGraphicFramePr>
        <p:xfrm>
          <a:off x="2482905" y="3849424"/>
          <a:ext cx="5272274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3182">
                  <a:extLst>
                    <a:ext uri="{9D8B030D-6E8A-4147-A177-3AD203B41FA5}">
                      <a16:colId xmlns:a16="http://schemas.microsoft.com/office/drawing/2014/main" val="543563097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330671562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6066736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194738793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41871177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82248254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135065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1.9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-0.1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3.2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9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4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614586"/>
                  </a:ext>
                </a:extLst>
              </a:tr>
            </a:tbl>
          </a:graphicData>
        </a:graphic>
      </p:graphicFrame>
      <p:sp>
        <p:nvSpPr>
          <p:cNvPr id="63" name="文本框 62">
            <a:extLst>
              <a:ext uri="{FF2B5EF4-FFF2-40B4-BE49-F238E27FC236}">
                <a16:creationId xmlns:a16="http://schemas.microsoft.com/office/drawing/2014/main" id="{2C2DF42C-268D-F88F-CC9C-9A8F4977C944}"/>
              </a:ext>
            </a:extLst>
          </p:cNvPr>
          <p:cNvSpPr txBox="1"/>
          <p:nvPr/>
        </p:nvSpPr>
        <p:spPr>
          <a:xfrm>
            <a:off x="8157592" y="4406438"/>
            <a:ext cx="298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input_size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832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Output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78533C-A47E-0B09-0613-FF61478B1BCC}"/>
              </a:ext>
            </a:extLst>
          </p:cNvPr>
          <p:cNvSpPr/>
          <p:nvPr/>
        </p:nvSpPr>
        <p:spPr>
          <a:xfrm>
            <a:off x="7087293" y="3417238"/>
            <a:ext cx="457322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</a:rPr>
              <a:t>neu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torch.nn.Sigmoid</a:t>
            </a:r>
            <a:r>
              <a:rPr lang="en-US" altLang="zh-CN" dirty="0"/>
              <a:t>(),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/>
          </a:p>
        </p:txBody>
      </p:sp>
      <p:grpSp>
        <p:nvGrpSpPr>
          <p:cNvPr id="64" name="组 3">
            <a:extLst>
              <a:ext uri="{FF2B5EF4-FFF2-40B4-BE49-F238E27FC236}">
                <a16:creationId xmlns:a16="http://schemas.microsoft.com/office/drawing/2014/main" id="{3DF63830-D388-6728-7EC8-B5085CC1ED4B}"/>
              </a:ext>
            </a:extLst>
          </p:cNvPr>
          <p:cNvGrpSpPr/>
          <p:nvPr/>
        </p:nvGrpSpPr>
        <p:grpSpPr>
          <a:xfrm>
            <a:off x="814039" y="3417238"/>
            <a:ext cx="5451021" cy="2067185"/>
            <a:chOff x="2404893" y="4679629"/>
            <a:chExt cx="5451021" cy="2067185"/>
          </a:xfrm>
        </p:grpSpPr>
        <p:grpSp>
          <p:nvGrpSpPr>
            <p:cNvPr id="65" name="组 2">
              <a:extLst>
                <a:ext uri="{FF2B5EF4-FFF2-40B4-BE49-F238E27FC236}">
                  <a16:creationId xmlns:a16="http://schemas.microsoft.com/office/drawing/2014/main" id="{15FD9596-9501-AC02-425A-89D12A8C8779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E753CAB-B4E9-CC28-A2C2-19BDBD463EC0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EAD723E3-90F6-A10D-A1A6-FF33EC5A2694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DA3A5638-A950-65A3-8225-9181886BBC60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5D8826F0-EF9E-86CE-38DE-465E0EE16699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D15F1813-67EC-3D14-78F9-2AAF9BEFD300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64AA0AA3-2395-3608-713D-5AF798BFBEA5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1172EA0-FFFC-3716-6003-28397CA84EB4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0214C036-4A71-D19B-902C-C6F3684A4B97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B176411-AEF1-2455-DA52-6558B57E0F1D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椭圆 75">
                <a:extLst>
                  <a:ext uri="{FF2B5EF4-FFF2-40B4-BE49-F238E27FC236}">
                    <a16:creationId xmlns:a16="http://schemas.microsoft.com/office/drawing/2014/main" id="{83735090-7D1E-A67D-6988-21FB911BF3CC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684C9A4-E6EA-3282-1EDF-DA0B2AA45324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A8BB1DBD-A6A3-7727-B9CF-B5F2749AB610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57A87FB-1185-074A-7182-98A98E09D188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0A422E9B-AB45-6D74-0895-41E3A2A4FCA1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A3FDABFC-2C8F-8EB2-072C-9B4AC912184D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箭头连接符 81">
                <a:extLst>
                  <a:ext uri="{FF2B5EF4-FFF2-40B4-BE49-F238E27FC236}">
                    <a16:creationId xmlns:a16="http://schemas.microsoft.com/office/drawing/2014/main" id="{ED9C8BD6-2A1C-9581-BF8D-77A9A20B46B7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箭头连接符 82">
                <a:extLst>
                  <a:ext uri="{FF2B5EF4-FFF2-40B4-BE49-F238E27FC236}">
                    <a16:creationId xmlns:a16="http://schemas.microsoft.com/office/drawing/2014/main" id="{6931F72D-ED33-E513-9E44-4A8592EE6CD1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箭头连接符 83">
                <a:extLst>
                  <a:ext uri="{FF2B5EF4-FFF2-40B4-BE49-F238E27FC236}">
                    <a16:creationId xmlns:a16="http://schemas.microsoft.com/office/drawing/2014/main" id="{E7E69076-5B07-F48D-F53B-0B6A43DAF84D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箭头连接符 84">
                <a:extLst>
                  <a:ext uri="{FF2B5EF4-FFF2-40B4-BE49-F238E27FC236}">
                    <a16:creationId xmlns:a16="http://schemas.microsoft.com/office/drawing/2014/main" id="{4D81B929-0C71-58CC-317C-E8311DE7DE74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箭头连接符 85">
                <a:extLst>
                  <a:ext uri="{FF2B5EF4-FFF2-40B4-BE49-F238E27FC236}">
                    <a16:creationId xmlns:a16="http://schemas.microsoft.com/office/drawing/2014/main" id="{C40E239A-D750-2E34-5A83-20537BAFD53C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箭头连接符 86">
                <a:extLst>
                  <a:ext uri="{FF2B5EF4-FFF2-40B4-BE49-F238E27FC236}">
                    <a16:creationId xmlns:a16="http://schemas.microsoft.com/office/drawing/2014/main" id="{5A229BF9-78A4-F56B-DF2F-58A9D2F6CD98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箭头连接符 87">
                <a:extLst>
                  <a:ext uri="{FF2B5EF4-FFF2-40B4-BE49-F238E27FC236}">
                    <a16:creationId xmlns:a16="http://schemas.microsoft.com/office/drawing/2014/main" id="{7D7E2218-E0A3-A1A4-15B5-038A1AC65153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箭头连接符 88">
                <a:extLst>
                  <a:ext uri="{FF2B5EF4-FFF2-40B4-BE49-F238E27FC236}">
                    <a16:creationId xmlns:a16="http://schemas.microsoft.com/office/drawing/2014/main" id="{F9663233-6F81-3492-6C6D-0FEEC1DEEB86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箭头连接符 89">
                <a:extLst>
                  <a:ext uri="{FF2B5EF4-FFF2-40B4-BE49-F238E27FC236}">
                    <a16:creationId xmlns:a16="http://schemas.microsoft.com/office/drawing/2014/main" id="{ABF6FA48-C65E-6BEE-A5B5-3C9B1073198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箭头连接符 90">
                <a:extLst>
                  <a:ext uri="{FF2B5EF4-FFF2-40B4-BE49-F238E27FC236}">
                    <a16:creationId xmlns:a16="http://schemas.microsoft.com/office/drawing/2014/main" id="{36FD9049-49CF-3FAF-13C5-167065537988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箭头连接符 91">
                <a:extLst>
                  <a:ext uri="{FF2B5EF4-FFF2-40B4-BE49-F238E27FC236}">
                    <a16:creationId xmlns:a16="http://schemas.microsoft.com/office/drawing/2014/main" id="{46DD93A1-E042-92F6-CA01-250E2736F436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箭头连接符 92">
                <a:extLst>
                  <a:ext uri="{FF2B5EF4-FFF2-40B4-BE49-F238E27FC236}">
                    <a16:creationId xmlns:a16="http://schemas.microsoft.com/office/drawing/2014/main" id="{06C2393F-F97F-1D05-2E4C-1C92E68C39AC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箭头连接符 93">
                <a:extLst>
                  <a:ext uri="{FF2B5EF4-FFF2-40B4-BE49-F238E27FC236}">
                    <a16:creationId xmlns:a16="http://schemas.microsoft.com/office/drawing/2014/main" id="{337BC977-6BF5-1652-1103-563B0B3EC63C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箭头连接符 94">
                <a:extLst>
                  <a:ext uri="{FF2B5EF4-FFF2-40B4-BE49-F238E27FC236}">
                    <a16:creationId xmlns:a16="http://schemas.microsoft.com/office/drawing/2014/main" id="{736AE133-FFDA-2152-8597-5CD16FB38682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5FB0F696-10C3-F15E-4B9F-F3FAD7ACB3F2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97" name="直线箭头连接符 96">
                <a:extLst>
                  <a:ext uri="{FF2B5EF4-FFF2-40B4-BE49-F238E27FC236}">
                    <a16:creationId xmlns:a16="http://schemas.microsoft.com/office/drawing/2014/main" id="{16DC3760-E188-54CA-8349-007AFD8308F3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箭头连接符 97">
                <a:extLst>
                  <a:ext uri="{FF2B5EF4-FFF2-40B4-BE49-F238E27FC236}">
                    <a16:creationId xmlns:a16="http://schemas.microsoft.com/office/drawing/2014/main" id="{40F0C476-5C84-F389-6435-0710515C389B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箭头连接符 98">
                <a:extLst>
                  <a:ext uri="{FF2B5EF4-FFF2-40B4-BE49-F238E27FC236}">
                    <a16:creationId xmlns:a16="http://schemas.microsoft.com/office/drawing/2014/main" id="{C74BAB34-7C3F-B004-47BE-4D1F42FDABE1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箭头连接符 99">
                <a:extLst>
                  <a:ext uri="{FF2B5EF4-FFF2-40B4-BE49-F238E27FC236}">
                    <a16:creationId xmlns:a16="http://schemas.microsoft.com/office/drawing/2014/main" id="{0BAF8F47-26DF-6426-5AD8-3A50A2C86282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箭头连接符 100">
                <a:extLst>
                  <a:ext uri="{FF2B5EF4-FFF2-40B4-BE49-F238E27FC236}">
                    <a16:creationId xmlns:a16="http://schemas.microsoft.com/office/drawing/2014/main" id="{8C981B64-F420-E1CB-EAC6-986CD6045800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101">
                <a:extLst>
                  <a:ext uri="{FF2B5EF4-FFF2-40B4-BE49-F238E27FC236}">
                    <a16:creationId xmlns:a16="http://schemas.microsoft.com/office/drawing/2014/main" id="{419C9334-8013-F918-3814-8F485729D2FB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箭头连接符 102">
                <a:extLst>
                  <a:ext uri="{FF2B5EF4-FFF2-40B4-BE49-F238E27FC236}">
                    <a16:creationId xmlns:a16="http://schemas.microsoft.com/office/drawing/2014/main" id="{B0B20B0C-45E2-0166-642B-F1D2DB99C9EC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398B13FD-BF62-E436-7F5D-5E1DE8B625F1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7821A3A5-3385-EBD4-750D-E3B070E9598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106" name="直线箭头连接符 105">
                <a:extLst>
                  <a:ext uri="{FF2B5EF4-FFF2-40B4-BE49-F238E27FC236}">
                    <a16:creationId xmlns:a16="http://schemas.microsoft.com/office/drawing/2014/main" id="{D5DBBDB2-951E-B890-3EC9-8C0525593A85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91C71EBA-2459-B13D-1BA6-2E6D4C7B6CBD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107">
                <a:extLst>
                  <a:ext uri="{FF2B5EF4-FFF2-40B4-BE49-F238E27FC236}">
                    <a16:creationId xmlns:a16="http://schemas.microsoft.com/office/drawing/2014/main" id="{F8C206C3-8AC6-51E8-364D-B05897FDE520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箭头连接符 108">
                <a:extLst>
                  <a:ext uri="{FF2B5EF4-FFF2-40B4-BE49-F238E27FC236}">
                    <a16:creationId xmlns:a16="http://schemas.microsoft.com/office/drawing/2014/main" id="{CDB4DD9F-F027-1498-7D0B-41A9AAF1CE3A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箭头连接符 109">
                <a:extLst>
                  <a:ext uri="{FF2B5EF4-FFF2-40B4-BE49-F238E27FC236}">
                    <a16:creationId xmlns:a16="http://schemas.microsoft.com/office/drawing/2014/main" id="{D9812C8D-DF9E-069B-C197-34814D871789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箭头连接符 110">
                <a:extLst>
                  <a:ext uri="{FF2B5EF4-FFF2-40B4-BE49-F238E27FC236}">
                    <a16:creationId xmlns:a16="http://schemas.microsoft.com/office/drawing/2014/main" id="{78455F83-1DC8-AC02-6D66-E29CA2607EDB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任意形状 111">
                <a:extLst>
                  <a:ext uri="{FF2B5EF4-FFF2-40B4-BE49-F238E27FC236}">
                    <a16:creationId xmlns:a16="http://schemas.microsoft.com/office/drawing/2014/main" id="{F4B49827-3FE8-1FC2-51D3-AF1347C2BA63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任意形状 112">
                <a:extLst>
                  <a:ext uri="{FF2B5EF4-FFF2-40B4-BE49-F238E27FC236}">
                    <a16:creationId xmlns:a16="http://schemas.microsoft.com/office/drawing/2014/main" id="{1AB68AE7-8F92-BDE6-14F3-B3A3827C391B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4" name="任意形状 113">
                <a:extLst>
                  <a:ext uri="{FF2B5EF4-FFF2-40B4-BE49-F238E27FC236}">
                    <a16:creationId xmlns:a16="http://schemas.microsoft.com/office/drawing/2014/main" id="{161188CA-A90E-2930-B647-46927250C714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5" name="任意形状 114">
                <a:extLst>
                  <a:ext uri="{FF2B5EF4-FFF2-40B4-BE49-F238E27FC236}">
                    <a16:creationId xmlns:a16="http://schemas.microsoft.com/office/drawing/2014/main" id="{351A5CF4-9BC4-BD9E-02D3-CA7F77DE4D63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6" name="任意形状 115">
                <a:extLst>
                  <a:ext uri="{FF2B5EF4-FFF2-40B4-BE49-F238E27FC236}">
                    <a16:creationId xmlns:a16="http://schemas.microsoft.com/office/drawing/2014/main" id="{39281ACD-DAF1-FC9B-BF34-A0CE7FD18AA1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7" name="任意形状 116">
                <a:extLst>
                  <a:ext uri="{FF2B5EF4-FFF2-40B4-BE49-F238E27FC236}">
                    <a16:creationId xmlns:a16="http://schemas.microsoft.com/office/drawing/2014/main" id="{74733AB3-C554-9B4E-B1F3-CEAC3D5AFDF2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3A842BD0-D522-90FC-3500-2EF61E367F2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8" name="矩形 117">
            <a:extLst>
              <a:ext uri="{FF2B5EF4-FFF2-40B4-BE49-F238E27FC236}">
                <a16:creationId xmlns:a16="http://schemas.microsoft.com/office/drawing/2014/main" id="{D37EF5AE-C144-C0CC-ECC8-A7F434F5AA35}"/>
              </a:ext>
            </a:extLst>
          </p:cNvPr>
          <p:cNvSpPr/>
          <p:nvPr/>
        </p:nvSpPr>
        <p:spPr>
          <a:xfrm>
            <a:off x="7104683" y="5108650"/>
            <a:ext cx="457322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predict=</a:t>
            </a:r>
            <a:r>
              <a:rPr lang="en-US" altLang="zh-CN" dirty="0" err="1">
                <a:solidFill>
                  <a:srgbClr val="FF0000"/>
                </a:solidFill>
              </a:rPr>
              <a:t>neu</a:t>
            </a:r>
            <a:r>
              <a:rPr lang="en-US" altLang="zh-CN" dirty="0">
                <a:solidFill>
                  <a:srgbClr val="FF0000"/>
                </a:solidFill>
              </a:rPr>
              <a:t>(x)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19" name="表格 118">
            <a:extLst>
              <a:ext uri="{FF2B5EF4-FFF2-40B4-BE49-F238E27FC236}">
                <a16:creationId xmlns:a16="http://schemas.microsoft.com/office/drawing/2014/main" id="{AA0F0E33-6DBC-5938-0199-48E876BD9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87793"/>
              </p:ext>
            </p:extLst>
          </p:nvPr>
        </p:nvGraphicFramePr>
        <p:xfrm>
          <a:off x="964692" y="1700881"/>
          <a:ext cx="5272274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53182">
                  <a:extLst>
                    <a:ext uri="{9D8B030D-6E8A-4147-A177-3AD203B41FA5}">
                      <a16:colId xmlns:a16="http://schemas.microsoft.com/office/drawing/2014/main" val="543563097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330671562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6066736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194738793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4187117768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822482540"/>
                    </a:ext>
                  </a:extLst>
                </a:gridCol>
                <a:gridCol w="753182">
                  <a:extLst>
                    <a:ext uri="{9D8B030D-6E8A-4147-A177-3AD203B41FA5}">
                      <a16:colId xmlns:a16="http://schemas.microsoft.com/office/drawing/2014/main" val="2135065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0.4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1.9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-0.1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1.1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3.2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0.3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9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4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614586"/>
                  </a:ext>
                </a:extLst>
              </a:tr>
            </a:tbl>
          </a:graphicData>
        </a:graphic>
      </p:graphicFrame>
      <p:sp>
        <p:nvSpPr>
          <p:cNvPr id="120" name="文本框 119">
            <a:extLst>
              <a:ext uri="{FF2B5EF4-FFF2-40B4-BE49-F238E27FC236}">
                <a16:creationId xmlns:a16="http://schemas.microsoft.com/office/drawing/2014/main" id="{C7995345-DB07-8F02-E457-878B3F221A12}"/>
              </a:ext>
            </a:extLst>
          </p:cNvPr>
          <p:cNvSpPr txBox="1"/>
          <p:nvPr/>
        </p:nvSpPr>
        <p:spPr>
          <a:xfrm>
            <a:off x="1801384" y="2315211"/>
            <a:ext cx="3981898" cy="5232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batch_size</a:t>
            </a:r>
            <a:r>
              <a:rPr kumimoji="1" lang="en-US" altLang="zh-CN" sz="2800" dirty="0"/>
              <a:t> * </a:t>
            </a:r>
            <a:r>
              <a:rPr kumimoji="1" lang="en-US" altLang="zh-CN" sz="2800" dirty="0" err="1"/>
              <a:t>output_size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4586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Backward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3393825-F13A-A7ED-9CC5-A7941661D854}"/>
              </a:ext>
            </a:extLst>
          </p:cNvPr>
          <p:cNvSpPr/>
          <p:nvPr/>
        </p:nvSpPr>
        <p:spPr>
          <a:xfrm>
            <a:off x="7087293" y="1984009"/>
            <a:ext cx="457322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</a:rPr>
              <a:t>neu</a:t>
            </a:r>
            <a:r>
              <a:rPr lang="en-US" altLang="zh-CN" dirty="0">
                <a:solidFill>
                  <a:srgbClr val="333333"/>
                </a:solidFill>
              </a:rPr>
              <a:t>= </a:t>
            </a:r>
            <a:r>
              <a:rPr lang="en-US" altLang="zh-CN" dirty="0" err="1">
                <a:solidFill>
                  <a:srgbClr val="333333"/>
                </a:solidFill>
              </a:rPr>
              <a:t>torch.nn.Sequential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input_size</a:t>
            </a:r>
            <a:r>
              <a:rPr lang="en-US" altLang="zh-CN" dirty="0"/>
              <a:t>, </a:t>
            </a:r>
            <a:r>
              <a:rPr lang="en-US" altLang="zh-CN" dirty="0" err="1"/>
              <a:t>hidden_size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torch.nn.Sigmoid</a:t>
            </a:r>
            <a:r>
              <a:rPr lang="en-US" altLang="zh-CN" dirty="0"/>
              <a:t>(),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dirty="0" err="1"/>
              <a:t>torch.nn.Linear</a:t>
            </a:r>
            <a:r>
              <a:rPr lang="en-US" altLang="zh-CN" dirty="0"/>
              <a:t>(</a:t>
            </a:r>
            <a:r>
              <a:rPr lang="en-US" altLang="zh-CN" dirty="0" err="1"/>
              <a:t>hidden_size</a:t>
            </a:r>
            <a:r>
              <a:rPr lang="en-US" altLang="zh-CN" dirty="0"/>
              <a:t>, </a:t>
            </a:r>
            <a:r>
              <a:rPr lang="en-US" altLang="zh-CN" dirty="0" err="1"/>
              <a:t>output_size</a:t>
            </a:r>
            <a:r>
              <a:rPr lang="en-US" altLang="zh-CN" dirty="0"/>
              <a:t>),</a:t>
            </a:r>
            <a:endParaRPr lang="zh-CN" altLang="en-US" dirty="0"/>
          </a:p>
          <a:p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/>
          </a:p>
        </p:txBody>
      </p:sp>
      <p:grpSp>
        <p:nvGrpSpPr>
          <p:cNvPr id="3" name="组 3">
            <a:extLst>
              <a:ext uri="{FF2B5EF4-FFF2-40B4-BE49-F238E27FC236}">
                <a16:creationId xmlns:a16="http://schemas.microsoft.com/office/drawing/2014/main" id="{0A5FBA94-EBA7-ED4A-832B-7B185ED9BF8D}"/>
              </a:ext>
            </a:extLst>
          </p:cNvPr>
          <p:cNvGrpSpPr/>
          <p:nvPr/>
        </p:nvGrpSpPr>
        <p:grpSpPr>
          <a:xfrm>
            <a:off x="814039" y="1984009"/>
            <a:ext cx="5451021" cy="2067185"/>
            <a:chOff x="2404893" y="4679629"/>
            <a:chExt cx="5451021" cy="2067185"/>
          </a:xfrm>
        </p:grpSpPr>
        <p:grpSp>
          <p:nvGrpSpPr>
            <p:cNvPr id="5" name="组 2">
              <a:extLst>
                <a:ext uri="{FF2B5EF4-FFF2-40B4-BE49-F238E27FC236}">
                  <a16:creationId xmlns:a16="http://schemas.microsoft.com/office/drawing/2014/main" id="{06186E10-1EDC-1D47-8EC5-14DAA8194C76}"/>
                </a:ext>
              </a:extLst>
            </p:cNvPr>
            <p:cNvGrpSpPr/>
            <p:nvPr/>
          </p:nvGrpSpPr>
          <p:grpSpPr>
            <a:xfrm>
              <a:off x="2485253" y="4679629"/>
              <a:ext cx="5370661" cy="2067185"/>
              <a:chOff x="2485253" y="4679629"/>
              <a:chExt cx="5370661" cy="206718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A195B7F6-F828-9DC9-2455-F51D5A7F7823}"/>
                  </a:ext>
                </a:extLst>
              </p:cNvPr>
              <p:cNvSpPr/>
              <p:nvPr/>
            </p:nvSpPr>
            <p:spPr>
              <a:xfrm>
                <a:off x="2870145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5BE354FE-DF95-9224-EAD2-1EB8673E5C32}"/>
                  </a:ext>
                </a:extLst>
              </p:cNvPr>
              <p:cNvSpPr/>
              <p:nvPr/>
            </p:nvSpPr>
            <p:spPr>
              <a:xfrm>
                <a:off x="3354446" y="638316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C836BD87-399F-33B5-F54A-D2BB3968F078}"/>
                  </a:ext>
                </a:extLst>
              </p:cNvPr>
              <p:cNvSpPr/>
              <p:nvPr/>
            </p:nvSpPr>
            <p:spPr>
              <a:xfrm>
                <a:off x="6912799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4108D9E-FC0C-968B-5545-1C174FD747F3}"/>
                  </a:ext>
                </a:extLst>
              </p:cNvPr>
              <p:cNvSpPr/>
              <p:nvPr/>
            </p:nvSpPr>
            <p:spPr>
              <a:xfrm>
                <a:off x="7274751" y="6378425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1656F1C-8D1E-736C-F165-03E6CA3C83E2}"/>
                  </a:ext>
                </a:extLst>
              </p:cNvPr>
              <p:cNvSpPr/>
              <p:nvPr/>
            </p:nvSpPr>
            <p:spPr>
              <a:xfrm>
                <a:off x="7657095" y="6373679"/>
                <a:ext cx="198819" cy="18980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951FC9B-37A1-12AF-0839-B7974CE3A00B}"/>
                  </a:ext>
                </a:extLst>
              </p:cNvPr>
              <p:cNvSpPr txBox="1"/>
              <p:nvPr/>
            </p:nvSpPr>
            <p:spPr>
              <a:xfrm>
                <a:off x="3903747" y="6372738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2CEC5C2-710B-C658-8377-EA8B4FCA9C92}"/>
                  </a:ext>
                </a:extLst>
              </p:cNvPr>
              <p:cNvSpPr txBox="1"/>
              <p:nvPr/>
            </p:nvSpPr>
            <p:spPr>
              <a:xfrm>
                <a:off x="493480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8BB7323-F16A-C9C7-0489-3A1B7CF4A190}"/>
                  </a:ext>
                </a:extLst>
              </p:cNvPr>
              <p:cNvSpPr txBox="1"/>
              <p:nvPr/>
            </p:nvSpPr>
            <p:spPr>
              <a:xfrm>
                <a:off x="5781066" y="6377482"/>
                <a:ext cx="369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</a:t>
                </a:r>
                <a:endParaRPr kumimoji="1"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4C45469-90FE-81C7-BBE2-3E5FA7FCAA8B}"/>
                  </a:ext>
                </a:extLst>
              </p:cNvPr>
              <p:cNvSpPr/>
              <p:nvPr/>
            </p:nvSpPr>
            <p:spPr>
              <a:xfrm>
                <a:off x="3212099" y="5776243"/>
                <a:ext cx="241757" cy="217468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F34BC12-C50C-6496-243D-729437AD7F7A}"/>
                  </a:ext>
                </a:extLst>
              </p:cNvPr>
              <p:cNvSpPr/>
              <p:nvPr/>
            </p:nvSpPr>
            <p:spPr>
              <a:xfrm>
                <a:off x="4242345" y="5776243"/>
                <a:ext cx="229821" cy="21692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E9A805AB-8E25-D370-E71A-4DEC292025CE}"/>
                  </a:ext>
                </a:extLst>
              </p:cNvPr>
              <p:cNvSpPr/>
              <p:nvPr/>
            </p:nvSpPr>
            <p:spPr>
              <a:xfrm>
                <a:off x="4626375" y="5776243"/>
                <a:ext cx="228134" cy="212179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BAD4688E-D82E-9639-3E78-B9B32CB470AB}"/>
                  </a:ext>
                </a:extLst>
              </p:cNvPr>
              <p:cNvSpPr/>
              <p:nvPr/>
            </p:nvSpPr>
            <p:spPr>
              <a:xfrm>
                <a:off x="5574793" y="5781165"/>
                <a:ext cx="219007" cy="213154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BA5302B-653B-912A-0F4E-CFBEF14F149F}"/>
                  </a:ext>
                </a:extLst>
              </p:cNvPr>
              <p:cNvSpPr/>
              <p:nvPr/>
            </p:nvSpPr>
            <p:spPr>
              <a:xfrm>
                <a:off x="5923794" y="5776243"/>
                <a:ext cx="231958" cy="218076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88A8FA9-5147-E68C-D83F-ADD7669256DC}"/>
                  </a:ext>
                </a:extLst>
              </p:cNvPr>
              <p:cNvSpPr/>
              <p:nvPr/>
            </p:nvSpPr>
            <p:spPr>
              <a:xfrm>
                <a:off x="6339276" y="5781165"/>
                <a:ext cx="231958" cy="208407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26" name="直线箭头连接符 25">
                <a:extLst>
                  <a:ext uri="{FF2B5EF4-FFF2-40B4-BE49-F238E27FC236}">
                    <a16:creationId xmlns:a16="http://schemas.microsoft.com/office/drawing/2014/main" id="{CC86E815-A3ED-4249-5E70-B1BFDDD94861}"/>
                  </a:ext>
                </a:extLst>
              </p:cNvPr>
              <p:cNvCxnSpPr/>
              <p:nvPr/>
            </p:nvCxnSpPr>
            <p:spPr>
              <a:xfrm flipV="1">
                <a:off x="2555546" y="5965915"/>
                <a:ext cx="728607" cy="459285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箭头连接符 26">
                <a:extLst>
                  <a:ext uri="{FF2B5EF4-FFF2-40B4-BE49-F238E27FC236}">
                    <a16:creationId xmlns:a16="http://schemas.microsoft.com/office/drawing/2014/main" id="{963CB3F8-B168-0D91-8EF0-97A545B6ED5A}"/>
                  </a:ext>
                </a:extLst>
              </p:cNvPr>
              <p:cNvCxnSpPr/>
              <p:nvPr/>
            </p:nvCxnSpPr>
            <p:spPr>
              <a:xfrm flipV="1">
                <a:off x="2969554" y="5993711"/>
                <a:ext cx="384892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箭头连接符 27">
                <a:extLst>
                  <a:ext uri="{FF2B5EF4-FFF2-40B4-BE49-F238E27FC236}">
                    <a16:creationId xmlns:a16="http://schemas.microsoft.com/office/drawing/2014/main" id="{DF53F9A9-9F6A-9849-A3C7-8D8BE85B2FEF}"/>
                  </a:ext>
                </a:extLst>
              </p:cNvPr>
              <p:cNvCxnSpPr/>
              <p:nvPr/>
            </p:nvCxnSpPr>
            <p:spPr>
              <a:xfrm flipV="1">
                <a:off x="3524149" y="5965372"/>
                <a:ext cx="778313" cy="44559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箭头连接符 28">
                <a:extLst>
                  <a:ext uri="{FF2B5EF4-FFF2-40B4-BE49-F238E27FC236}">
                    <a16:creationId xmlns:a16="http://schemas.microsoft.com/office/drawing/2014/main" id="{5F1FA4C9-4A89-1C4F-9DCC-E0DB49B48DCB}"/>
                  </a:ext>
                </a:extLst>
              </p:cNvPr>
              <p:cNvCxnSpPr/>
              <p:nvPr/>
            </p:nvCxnSpPr>
            <p:spPr>
              <a:xfrm flipV="1">
                <a:off x="2555546" y="5965372"/>
                <a:ext cx="1746916" cy="45982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箭头连接符 29">
                <a:extLst>
                  <a:ext uri="{FF2B5EF4-FFF2-40B4-BE49-F238E27FC236}">
                    <a16:creationId xmlns:a16="http://schemas.microsoft.com/office/drawing/2014/main" id="{3976C2CC-5590-01CD-0243-CB7FFA6F6335}"/>
                  </a:ext>
                </a:extLst>
              </p:cNvPr>
              <p:cNvCxnSpPr/>
              <p:nvPr/>
            </p:nvCxnSpPr>
            <p:spPr>
              <a:xfrm flipV="1">
                <a:off x="2555546" y="5960625"/>
                <a:ext cx="2129260" cy="46457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箭头连接符 30">
                <a:extLst>
                  <a:ext uri="{FF2B5EF4-FFF2-40B4-BE49-F238E27FC236}">
                    <a16:creationId xmlns:a16="http://schemas.microsoft.com/office/drawing/2014/main" id="{3328956C-4184-A9B5-8484-53930BC01832}"/>
                  </a:ext>
                </a:extLst>
              </p:cNvPr>
              <p:cNvCxnSpPr/>
              <p:nvPr/>
            </p:nvCxnSpPr>
            <p:spPr>
              <a:xfrm flipV="1">
                <a:off x="3039847" y="5993169"/>
                <a:ext cx="1332908" cy="41779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箭头连接符 31">
                <a:extLst>
                  <a:ext uri="{FF2B5EF4-FFF2-40B4-BE49-F238E27FC236}">
                    <a16:creationId xmlns:a16="http://schemas.microsoft.com/office/drawing/2014/main" id="{C271E390-FDE1-013E-E90C-CF90EACD61AD}"/>
                  </a:ext>
                </a:extLst>
              </p:cNvPr>
              <p:cNvCxnSpPr/>
              <p:nvPr/>
            </p:nvCxnSpPr>
            <p:spPr>
              <a:xfrm flipH="1" flipV="1">
                <a:off x="3354446" y="5993711"/>
                <a:ext cx="99410" cy="38945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箭头连接符 32">
                <a:extLst>
                  <a:ext uri="{FF2B5EF4-FFF2-40B4-BE49-F238E27FC236}">
                    <a16:creationId xmlns:a16="http://schemas.microsoft.com/office/drawing/2014/main" id="{7A641528-F5A8-BCE9-D968-AD047EE50B65}"/>
                  </a:ext>
                </a:extLst>
              </p:cNvPr>
              <p:cNvCxnSpPr/>
              <p:nvPr/>
            </p:nvCxnSpPr>
            <p:spPr>
              <a:xfrm flipV="1">
                <a:off x="3524149" y="5988422"/>
                <a:ext cx="1230950" cy="42254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箭头连接符 33">
                <a:extLst>
                  <a:ext uri="{FF2B5EF4-FFF2-40B4-BE49-F238E27FC236}">
                    <a16:creationId xmlns:a16="http://schemas.microsoft.com/office/drawing/2014/main" id="{762B0877-41AD-566B-6C58-81BC31AB5771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箭头连接符 34">
                <a:extLst>
                  <a:ext uri="{FF2B5EF4-FFF2-40B4-BE49-F238E27FC236}">
                    <a16:creationId xmlns:a16="http://schemas.microsoft.com/office/drawing/2014/main" id="{F31B2993-B087-968F-7FFA-5A64790E50CF}"/>
                  </a:ext>
                </a:extLst>
              </p:cNvPr>
              <p:cNvCxnSpPr/>
              <p:nvPr/>
            </p:nvCxnSpPr>
            <p:spPr>
              <a:xfrm flipH="1" flipV="1">
                <a:off x="5764684" y="5966522"/>
                <a:ext cx="1609477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箭头连接符 35">
                <a:extLst>
                  <a:ext uri="{FF2B5EF4-FFF2-40B4-BE49-F238E27FC236}">
                    <a16:creationId xmlns:a16="http://schemas.microsoft.com/office/drawing/2014/main" id="{980DDA88-7CA3-23CA-DED6-1ED187AA0D22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815279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箭头连接符 36">
                <a:extLst>
                  <a:ext uri="{FF2B5EF4-FFF2-40B4-BE49-F238E27FC236}">
                    <a16:creationId xmlns:a16="http://schemas.microsoft.com/office/drawing/2014/main" id="{964BF9A1-5BDF-65B6-3940-8B7AF2E95CA0}"/>
                  </a:ext>
                </a:extLst>
              </p:cNvPr>
              <p:cNvCxnSpPr/>
              <p:nvPr/>
            </p:nvCxnSpPr>
            <p:spPr>
              <a:xfrm flipH="1" flipV="1">
                <a:off x="6438686" y="5989572"/>
                <a:ext cx="503228" cy="41665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箭头连接符 37">
                <a:extLst>
                  <a:ext uri="{FF2B5EF4-FFF2-40B4-BE49-F238E27FC236}">
                    <a16:creationId xmlns:a16="http://schemas.microsoft.com/office/drawing/2014/main" id="{4C37DD0D-D4A9-CF3E-91EA-80F1DF609EB6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247525" cy="41190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箭头连接符 38">
                <a:extLst>
                  <a:ext uri="{FF2B5EF4-FFF2-40B4-BE49-F238E27FC236}">
                    <a16:creationId xmlns:a16="http://schemas.microsoft.com/office/drawing/2014/main" id="{F83373B2-0136-2033-E65C-219614B5CFC3}"/>
                  </a:ext>
                </a:extLst>
              </p:cNvPr>
              <p:cNvCxnSpPr/>
              <p:nvPr/>
            </p:nvCxnSpPr>
            <p:spPr>
              <a:xfrm flipH="1" flipV="1">
                <a:off x="6508980" y="5961775"/>
                <a:ext cx="1177231" cy="43970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线箭头连接符 39">
                <a:extLst>
                  <a:ext uri="{FF2B5EF4-FFF2-40B4-BE49-F238E27FC236}">
                    <a16:creationId xmlns:a16="http://schemas.microsoft.com/office/drawing/2014/main" id="{172282BC-B965-AC0D-C5DC-47638DD1212B}"/>
                  </a:ext>
                </a:extLst>
              </p:cNvPr>
              <p:cNvCxnSpPr/>
              <p:nvPr/>
            </p:nvCxnSpPr>
            <p:spPr>
              <a:xfrm flipH="1" flipV="1">
                <a:off x="6126636" y="5966522"/>
                <a:ext cx="1559575" cy="434953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4C563F06-3335-56C0-FD84-406A081CAB1F}"/>
                  </a:ext>
                </a:extLst>
              </p:cNvPr>
              <p:cNvSpPr/>
              <p:nvPr/>
            </p:nvSpPr>
            <p:spPr>
              <a:xfrm>
                <a:off x="5072448" y="4964343"/>
                <a:ext cx="231957" cy="218280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rgbClr val="FF72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2" name="直线箭头连接符 41">
                <a:extLst>
                  <a:ext uri="{FF2B5EF4-FFF2-40B4-BE49-F238E27FC236}">
                    <a16:creationId xmlns:a16="http://schemas.microsoft.com/office/drawing/2014/main" id="{EF68DA54-2A8F-E7C2-37FC-71B18D279AA6}"/>
                  </a:ext>
                </a:extLst>
              </p:cNvPr>
              <p:cNvCxnSpPr/>
              <p:nvPr/>
            </p:nvCxnSpPr>
            <p:spPr>
              <a:xfrm flipV="1">
                <a:off x="3424739" y="5182623"/>
                <a:ext cx="1763687" cy="649076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5A608354-4224-46B4-81D3-7F5B9BA92834}"/>
                  </a:ext>
                </a:extLst>
              </p:cNvPr>
              <p:cNvCxnSpPr/>
              <p:nvPr/>
            </p:nvCxnSpPr>
            <p:spPr>
              <a:xfrm flipV="1">
                <a:off x="4443049" y="5182623"/>
                <a:ext cx="745378" cy="648534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C2D9956B-81F7-3EC4-A58A-5C8F901A1DC8}"/>
                  </a:ext>
                </a:extLst>
              </p:cNvPr>
              <p:cNvCxnSpPr/>
              <p:nvPr/>
            </p:nvCxnSpPr>
            <p:spPr>
              <a:xfrm flipV="1">
                <a:off x="4755099" y="5182623"/>
                <a:ext cx="433327" cy="615990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61B83DCC-B29D-25F8-AC4D-7CBD86D5E8A6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505964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箭头连接符 45">
                <a:extLst>
                  <a:ext uri="{FF2B5EF4-FFF2-40B4-BE49-F238E27FC236}">
                    <a16:creationId xmlns:a16="http://schemas.microsoft.com/office/drawing/2014/main" id="{7A2AC05F-48C1-BB06-0E2D-E9792A02C038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867916" cy="62188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62F8AF71-7757-6C7B-B30F-7E973F375165}"/>
                  </a:ext>
                </a:extLst>
              </p:cNvPr>
              <p:cNvCxnSpPr/>
              <p:nvPr/>
            </p:nvCxnSpPr>
            <p:spPr>
              <a:xfrm flipH="1" flipV="1">
                <a:off x="5188427" y="5182623"/>
                <a:ext cx="1179966" cy="644937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箭头连接符 47">
                <a:extLst>
                  <a:ext uri="{FF2B5EF4-FFF2-40B4-BE49-F238E27FC236}">
                    <a16:creationId xmlns:a16="http://schemas.microsoft.com/office/drawing/2014/main" id="{421A3A55-F414-28A2-13A1-33FCF51C30E6}"/>
                  </a:ext>
                </a:extLst>
              </p:cNvPr>
              <p:cNvCxnSpPr/>
              <p:nvPr/>
            </p:nvCxnSpPr>
            <p:spPr>
              <a:xfrm flipV="1">
                <a:off x="5188427" y="4679629"/>
                <a:ext cx="0" cy="284714"/>
              </a:xfrm>
              <a:prstGeom prst="straightConnector1">
                <a:avLst/>
              </a:prstGeom>
              <a:ln w="28575">
                <a:solidFill>
                  <a:srgbClr val="FF72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A3DBB740-13C9-14E6-57FD-C87D6C9B1856}"/>
                  </a:ext>
                </a:extLst>
              </p:cNvPr>
              <p:cNvSpPr txBox="1"/>
              <p:nvPr/>
            </p:nvSpPr>
            <p:spPr>
              <a:xfrm>
                <a:off x="5008719" y="5776243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9A4F787-3170-4B92-E95C-32B37872B2B6}"/>
                  </a:ext>
                </a:extLst>
              </p:cNvPr>
              <p:cNvSpPr txBox="1"/>
              <p:nvPr/>
            </p:nvSpPr>
            <p:spPr>
              <a:xfrm>
                <a:off x="3698447" y="5781165"/>
                <a:ext cx="369599" cy="195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……</a:t>
                </a:r>
                <a:endParaRPr kumimoji="1" lang="zh-CN" altLang="en-US" dirty="0"/>
              </a:p>
            </p:txBody>
          </p:sp>
          <p:cxnSp>
            <p:nvCxnSpPr>
              <p:cNvPr id="51" name="直线箭头连接符 50">
                <a:extLst>
                  <a:ext uri="{FF2B5EF4-FFF2-40B4-BE49-F238E27FC236}">
                    <a16:creationId xmlns:a16="http://schemas.microsoft.com/office/drawing/2014/main" id="{4EB4AF99-BD42-696A-8CD2-34626F162356}"/>
                  </a:ext>
                </a:extLst>
              </p:cNvPr>
              <p:cNvCxnSpPr/>
              <p:nvPr/>
            </p:nvCxnSpPr>
            <p:spPr>
              <a:xfrm flipH="1" flipV="1">
                <a:off x="2485253" y="6587211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箭头连接符 51">
                <a:extLst>
                  <a:ext uri="{FF2B5EF4-FFF2-40B4-BE49-F238E27FC236}">
                    <a16:creationId xmlns:a16="http://schemas.microsoft.com/office/drawing/2014/main" id="{ABB82C4E-9FE9-E125-6C83-FE2F8E2436A6}"/>
                  </a:ext>
                </a:extLst>
              </p:cNvPr>
              <p:cNvCxnSpPr/>
              <p:nvPr/>
            </p:nvCxnSpPr>
            <p:spPr>
              <a:xfrm flipH="1" flipV="1">
                <a:off x="2969051" y="6572978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C031E483-8259-7912-E593-E78D1247CF15}"/>
                  </a:ext>
                </a:extLst>
              </p:cNvPr>
              <p:cNvCxnSpPr/>
              <p:nvPr/>
            </p:nvCxnSpPr>
            <p:spPr>
              <a:xfrm flipH="1" flipV="1">
                <a:off x="3457437" y="657075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44E76D2E-A1AC-C9F0-A5D2-6EAB909569A2}"/>
                  </a:ext>
                </a:extLst>
              </p:cNvPr>
              <p:cNvCxnSpPr/>
              <p:nvPr/>
            </p:nvCxnSpPr>
            <p:spPr>
              <a:xfrm flipH="1" flipV="1">
                <a:off x="7012208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箭头连接符 54">
                <a:extLst>
                  <a:ext uri="{FF2B5EF4-FFF2-40B4-BE49-F238E27FC236}">
                    <a16:creationId xmlns:a16="http://schemas.microsoft.com/office/drawing/2014/main" id="{FE23F2F3-6B1E-D17F-4ABC-74ECF194825C}"/>
                  </a:ext>
                </a:extLst>
              </p:cNvPr>
              <p:cNvCxnSpPr/>
              <p:nvPr/>
            </p:nvCxnSpPr>
            <p:spPr>
              <a:xfrm flipH="1" flipV="1">
                <a:off x="7372632" y="6568235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8E75C4B6-08F0-C10B-FCC0-DBB83B92DF1F}"/>
                  </a:ext>
                </a:extLst>
              </p:cNvPr>
              <p:cNvCxnSpPr/>
              <p:nvPr/>
            </p:nvCxnSpPr>
            <p:spPr>
              <a:xfrm flipH="1" flipV="1">
                <a:off x="7759054" y="6562916"/>
                <a:ext cx="1529" cy="108192"/>
              </a:xfrm>
              <a:prstGeom prst="straightConnector1">
                <a:avLst/>
              </a:prstGeom>
              <a:ln>
                <a:solidFill>
                  <a:srgbClr val="FF7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0688D157-90FD-8BF6-7FEE-EA625760D548}"/>
                  </a:ext>
                </a:extLst>
              </p:cNvPr>
              <p:cNvSpPr/>
              <p:nvPr/>
            </p:nvSpPr>
            <p:spPr>
              <a:xfrm>
                <a:off x="3241585" y="5803650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7C2F5470-C792-E8C2-C745-C7BC8ECF2FBB}"/>
                  </a:ext>
                </a:extLst>
              </p:cNvPr>
              <p:cNvSpPr/>
              <p:nvPr/>
            </p:nvSpPr>
            <p:spPr>
              <a:xfrm>
                <a:off x="4265600" y="5801945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任意形状 58">
                <a:extLst>
                  <a:ext uri="{FF2B5EF4-FFF2-40B4-BE49-F238E27FC236}">
                    <a16:creationId xmlns:a16="http://schemas.microsoft.com/office/drawing/2014/main" id="{62331D28-5400-604F-4672-DB5D9AB12E6D}"/>
                  </a:ext>
                </a:extLst>
              </p:cNvPr>
              <p:cNvSpPr/>
              <p:nvPr/>
            </p:nvSpPr>
            <p:spPr>
              <a:xfrm>
                <a:off x="4650330" y="5804583"/>
                <a:ext cx="179069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任意形状 59">
                <a:extLst>
                  <a:ext uri="{FF2B5EF4-FFF2-40B4-BE49-F238E27FC236}">
                    <a16:creationId xmlns:a16="http://schemas.microsoft.com/office/drawing/2014/main" id="{51CC0AB1-C34F-C227-1ACF-383BC0CFE48B}"/>
                  </a:ext>
                </a:extLst>
              </p:cNvPr>
              <p:cNvSpPr/>
              <p:nvPr/>
            </p:nvSpPr>
            <p:spPr>
              <a:xfrm>
                <a:off x="5607721" y="5815887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任意形状 60">
                <a:extLst>
                  <a:ext uri="{FF2B5EF4-FFF2-40B4-BE49-F238E27FC236}">
                    <a16:creationId xmlns:a16="http://schemas.microsoft.com/office/drawing/2014/main" id="{756DFD39-B63C-F3A2-AC79-84C90703BA8B}"/>
                  </a:ext>
                </a:extLst>
              </p:cNvPr>
              <p:cNvSpPr/>
              <p:nvPr/>
            </p:nvSpPr>
            <p:spPr>
              <a:xfrm>
                <a:off x="5959608" y="5809373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任意形状 61">
                <a:extLst>
                  <a:ext uri="{FF2B5EF4-FFF2-40B4-BE49-F238E27FC236}">
                    <a16:creationId xmlns:a16="http://schemas.microsoft.com/office/drawing/2014/main" id="{D8EDE184-03FA-2FC1-419A-61CE8D0AEB8E}"/>
                  </a:ext>
                </a:extLst>
              </p:cNvPr>
              <p:cNvSpPr/>
              <p:nvPr/>
            </p:nvSpPr>
            <p:spPr>
              <a:xfrm>
                <a:off x="6376608" y="5810566"/>
                <a:ext cx="165684" cy="160774"/>
              </a:xfrm>
              <a:custGeom>
                <a:avLst/>
                <a:gdLst>
                  <a:gd name="connsiteX0" fmla="*/ 0 w 314893"/>
                  <a:gd name="connsiteY0" fmla="*/ 291623 h 303734"/>
                  <a:gd name="connsiteX1" fmla="*/ 102946 w 314893"/>
                  <a:gd name="connsiteY1" fmla="*/ 279512 h 303734"/>
                  <a:gd name="connsiteX2" fmla="*/ 163502 w 314893"/>
                  <a:gd name="connsiteY2" fmla="*/ 73620 h 303734"/>
                  <a:gd name="connsiteX3" fmla="*/ 193780 w 314893"/>
                  <a:gd name="connsiteY3" fmla="*/ 31231 h 303734"/>
                  <a:gd name="connsiteX4" fmla="*/ 272503 w 314893"/>
                  <a:gd name="connsiteY4" fmla="*/ 953 h 303734"/>
                  <a:gd name="connsiteX5" fmla="*/ 314893 w 314893"/>
                  <a:gd name="connsiteY5" fmla="*/ 7008 h 30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893" h="303734">
                    <a:moveTo>
                      <a:pt x="0" y="291623"/>
                    </a:moveTo>
                    <a:cubicBezTo>
                      <a:pt x="37848" y="303734"/>
                      <a:pt x="75696" y="315846"/>
                      <a:pt x="102946" y="279512"/>
                    </a:cubicBezTo>
                    <a:cubicBezTo>
                      <a:pt x="130196" y="243178"/>
                      <a:pt x="148363" y="115000"/>
                      <a:pt x="163502" y="73620"/>
                    </a:cubicBezTo>
                    <a:cubicBezTo>
                      <a:pt x="178641" y="32240"/>
                      <a:pt x="175613" y="43342"/>
                      <a:pt x="193780" y="31231"/>
                    </a:cubicBezTo>
                    <a:cubicBezTo>
                      <a:pt x="211947" y="19120"/>
                      <a:pt x="252318" y="4990"/>
                      <a:pt x="272503" y="953"/>
                    </a:cubicBezTo>
                    <a:cubicBezTo>
                      <a:pt x="292689" y="-3084"/>
                      <a:pt x="314893" y="7008"/>
                      <a:pt x="314893" y="70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C029A19-1769-BC22-6E16-40D78F87851E}"/>
                </a:ext>
              </a:extLst>
            </p:cNvPr>
            <p:cNvSpPr/>
            <p:nvPr/>
          </p:nvSpPr>
          <p:spPr>
            <a:xfrm>
              <a:off x="2404893" y="6396496"/>
              <a:ext cx="198819" cy="189809"/>
            </a:xfrm>
            <a:prstGeom prst="ellipse">
              <a:avLst/>
            </a:prstGeom>
            <a:solidFill>
              <a:srgbClr val="FF7200"/>
            </a:solidFill>
            <a:ln>
              <a:solidFill>
                <a:srgbClr val="FF7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578BDDED-4DC7-B935-1E2E-501E50DA5503}"/>
              </a:ext>
            </a:extLst>
          </p:cNvPr>
          <p:cNvSpPr/>
          <p:nvPr/>
        </p:nvSpPr>
        <p:spPr>
          <a:xfrm>
            <a:off x="7104683" y="3675421"/>
            <a:ext cx="457322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loss.backward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1EC09C41-E441-BC53-4E2D-C1582423C71C}"/>
              </a:ext>
            </a:extLst>
          </p:cNvPr>
          <p:cNvCxnSpPr/>
          <p:nvPr/>
        </p:nvCxnSpPr>
        <p:spPr>
          <a:xfrm>
            <a:off x="5421354" y="1689401"/>
            <a:ext cx="0" cy="1442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D3702D42-0AC5-BFEB-326A-D1DD22E76FD2}"/>
              </a:ext>
            </a:extLst>
          </p:cNvPr>
          <p:cNvSpPr txBox="1"/>
          <p:nvPr/>
        </p:nvSpPr>
        <p:spPr>
          <a:xfrm>
            <a:off x="2107593" y="5048458"/>
            <a:ext cx="9057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注意：每一个批次，都进行一次梯度反传并更新所有</a:t>
            </a:r>
            <a:r>
              <a:rPr kumimoji="1" lang="en-US" altLang="zh-CN" sz="2000" b="1" dirty="0"/>
              <a:t>Linear</a:t>
            </a:r>
            <a:r>
              <a:rPr kumimoji="1" lang="zh-CN" altLang="en-US" sz="2000" b="1" dirty="0"/>
              <a:t>里面的权重和</a:t>
            </a:r>
            <a:r>
              <a:rPr kumimoji="1" lang="en-US" altLang="zh-CN" sz="2000" b="1" dirty="0"/>
              <a:t>biases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87990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Why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Splitting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Batches?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131DAA-C014-9C57-A43C-C6C1A607B2F8}"/>
                  </a:ext>
                </a:extLst>
              </p:cNvPr>
              <p:cNvSpPr txBox="1"/>
              <p:nvPr/>
            </p:nvSpPr>
            <p:spPr>
              <a:xfrm>
                <a:off x="4076291" y="1960562"/>
                <a:ext cx="4277838" cy="811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4131DAA-C014-9C57-A43C-C6C1A607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291" y="1960562"/>
                <a:ext cx="4277838" cy="811697"/>
              </a:xfrm>
              <a:prstGeom prst="rect">
                <a:avLst/>
              </a:prstGeom>
              <a:blipFill>
                <a:blip r:embed="rId4"/>
                <a:stretch>
                  <a:fillRect l="-8309" t="-107692" r="-4451" b="-1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8724FF8-0921-D3F1-C147-FAF4EAFB448E}"/>
                  </a:ext>
                </a:extLst>
              </p:cNvPr>
              <p:cNvSpPr txBox="1"/>
              <p:nvPr/>
            </p:nvSpPr>
            <p:spPr>
              <a:xfrm>
                <a:off x="2796131" y="3172225"/>
                <a:ext cx="7171259" cy="811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8724FF8-0921-D3F1-C147-FAF4EAFB4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31" y="3172225"/>
                <a:ext cx="7171259" cy="811697"/>
              </a:xfrm>
              <a:prstGeom prst="rect">
                <a:avLst/>
              </a:prstGeom>
              <a:blipFill>
                <a:blip r:embed="rId5"/>
                <a:stretch>
                  <a:fillRect l="-354" t="-106154" r="-177" b="-16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9DCC0085-C5F0-E17C-1FEB-EE8E9D241CE4}"/>
              </a:ext>
            </a:extLst>
          </p:cNvPr>
          <p:cNvSpPr txBox="1"/>
          <p:nvPr/>
        </p:nvSpPr>
        <p:spPr>
          <a:xfrm>
            <a:off x="3195677" y="4661629"/>
            <a:ext cx="637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只要</a:t>
            </a:r>
            <a:r>
              <a:rPr kumimoji="1" lang="en-US" altLang="zh-CN" sz="2000" b="1" dirty="0"/>
              <a:t>Loss</a:t>
            </a:r>
            <a:r>
              <a:rPr kumimoji="1" lang="zh-CN" altLang="en-US" sz="2000" b="1" dirty="0"/>
              <a:t>函数是线性可分的，都可以分批次梯度下降</a:t>
            </a:r>
          </a:p>
        </p:txBody>
      </p:sp>
    </p:spTree>
    <p:extLst>
      <p:ext uri="{BB962C8B-B14F-4D97-AF65-F5344CB8AC3E}">
        <p14:creationId xmlns:p14="http://schemas.microsoft.com/office/powerpoint/2010/main" val="1756071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Benefits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Batches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B0505BB-DAA4-C57F-AB95-67A58FE937E2}"/>
              </a:ext>
            </a:extLst>
          </p:cNvPr>
          <p:cNvSpPr txBox="1">
            <a:spLocks/>
          </p:cNvSpPr>
          <p:nvPr/>
        </p:nvSpPr>
        <p:spPr>
          <a:xfrm>
            <a:off x="574304" y="2111310"/>
            <a:ext cx="9601200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Reduce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Complexity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Computation</a:t>
            </a:r>
          </a:p>
          <a:p>
            <a:r>
              <a:rPr kumimoji="1" lang="en-US" altLang="zh-CN" sz="2400" dirty="0">
                <a:solidFill>
                  <a:srgbClr val="FF0000"/>
                </a:solidFill>
              </a:rPr>
              <a:t>Stochastic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Gradient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Descent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206162-C557-2AE9-7C0C-0A3BAF43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888" y="1925778"/>
            <a:ext cx="6614893" cy="372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5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1D329B-500A-B03B-AA34-C5D8FB32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191285"/>
            <a:ext cx="7143750" cy="48796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CC8766-264B-DAEA-B72B-5DB55309A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369" y="3055832"/>
            <a:ext cx="391880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solidFill>
                    <a:srgbClr val="FF0000"/>
                  </a:solidFill>
                </a:rPr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Classification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by</a:t>
              </a:r>
              <a:r>
                <a:rPr lang="zh-CN" altLang="en-US" sz="2400" kern="1200" dirty="0"/>
                <a:t> </a:t>
              </a:r>
              <a:r>
                <a:rPr lang="en-US" altLang="zh-CN" sz="2400" kern="1200" dirty="0"/>
                <a:t>NN</a:t>
              </a:r>
              <a:endParaRPr lang="zh-CN" altLang="en-US" sz="2400" kern="1200" dirty="0"/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757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1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Anatomy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of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</a:rPr>
              <a:t>NN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4DBB6056-5312-59E0-EA8E-E39F4A66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431" y="2815229"/>
            <a:ext cx="6144084" cy="30615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636C7C-FCBC-46FB-4233-CEB07866D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41" y="1132349"/>
            <a:ext cx="2489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86DEB8F-0578-C9FA-0F53-E98F5E3DD3A0}"/>
              </a:ext>
            </a:extLst>
          </p:cNvPr>
          <p:cNvSpPr/>
          <p:nvPr/>
        </p:nvSpPr>
        <p:spPr>
          <a:xfrm>
            <a:off x="4278953" y="2760992"/>
            <a:ext cx="81346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def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feature</a:t>
            </a:r>
            <a:r>
              <a:rPr lang="zh-CN" altLang="en-US" sz="2000" dirty="0"/>
              <a:t>(X, net):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en" altLang="zh-CN" sz="2000" dirty="0"/>
              <a:t>X = </a:t>
            </a:r>
            <a:r>
              <a:rPr lang="en" altLang="zh-CN" sz="2000" dirty="0" err="1"/>
              <a:t>torch.tensor</a:t>
            </a:r>
            <a:r>
              <a:rPr lang="en" altLang="zh-CN" sz="2000" dirty="0"/>
              <a:t>(X, </a:t>
            </a:r>
            <a:r>
              <a:rPr lang="en" altLang="zh-CN" sz="2000" dirty="0" err="1"/>
              <a:t>dtype</a:t>
            </a:r>
            <a:r>
              <a:rPr lang="en" altLang="zh-CN" sz="2000" dirty="0"/>
              <a:t> = </a:t>
            </a:r>
            <a:r>
              <a:rPr lang="en" altLang="zh-CN" sz="2000" dirty="0" err="1"/>
              <a:t>torch.float</a:t>
            </a:r>
            <a:r>
              <a:rPr lang="en" altLang="zh-CN" sz="2000" dirty="0"/>
              <a:t>, </a:t>
            </a:r>
            <a:r>
              <a:rPr lang="en" altLang="zh-CN" sz="2000" dirty="0" err="1"/>
              <a:t>requires_grad</a:t>
            </a:r>
            <a:r>
              <a:rPr lang="en" altLang="zh-CN" sz="2000" dirty="0"/>
              <a:t> = False)</a:t>
            </a:r>
            <a:r>
              <a:rPr lang="zh-CN" altLang="en-US" sz="2000" dirty="0"/>
              <a:t>    </a:t>
            </a:r>
            <a:r>
              <a:rPr lang="en-US" altLang="zh-CN" sz="2000" dirty="0"/>
              <a:t>   </a:t>
            </a:r>
          </a:p>
          <a:p>
            <a:r>
              <a:rPr lang="en-US" altLang="zh-CN" sz="2000" dirty="0"/>
              <a:t>    </a:t>
            </a:r>
            <a:r>
              <a:rPr lang="zh-CN" altLang="en-US" sz="2000" dirty="0"/>
              <a:t>dic = dict(net.named_parameters())</a:t>
            </a:r>
            <a:endParaRPr lang="en-US" altLang="zh-CN" sz="2000" dirty="0"/>
          </a:p>
          <a:p>
            <a:r>
              <a:rPr lang="zh-CN" altLang="en-US" sz="2000" dirty="0"/>
              <a:t>    weights = dic[</a:t>
            </a:r>
            <a:r>
              <a:rPr lang="zh-CN" altLang="en-US" sz="2000" dirty="0">
                <a:solidFill>
                  <a:srgbClr val="C00000"/>
                </a:solidFill>
              </a:rPr>
              <a:t>'0.weight'</a:t>
            </a:r>
            <a:r>
              <a:rPr lang="zh-CN" altLang="en-US" sz="2000" dirty="0"/>
              <a:t>]</a:t>
            </a:r>
            <a:endParaRPr lang="en-US" altLang="zh-CN" sz="2000" dirty="0"/>
          </a:p>
          <a:p>
            <a:r>
              <a:rPr lang="zh-CN" altLang="en-US" sz="2000" dirty="0"/>
              <a:t>    biases = dic[</a:t>
            </a:r>
            <a:r>
              <a:rPr lang="zh-CN" altLang="en-US" sz="2000" dirty="0">
                <a:solidFill>
                  <a:srgbClr val="C00000"/>
                </a:solidFill>
              </a:rPr>
              <a:t>'0.bias'</a:t>
            </a:r>
            <a:r>
              <a:rPr lang="zh-CN" altLang="en-US" sz="2000" dirty="0"/>
              <a:t>]</a:t>
            </a:r>
            <a:endParaRPr lang="en-US" altLang="zh-CN" sz="2000" dirty="0"/>
          </a:p>
          <a:p>
            <a:r>
              <a:rPr lang="zh-CN" altLang="en-US" sz="2000" dirty="0"/>
              <a:t>    h = torch.sigmoid(X.mm(weights.t()) + biases.expand([len(X), len(biases)]))</a:t>
            </a:r>
            <a:endParaRPr lang="en-US" altLang="zh-CN" sz="2000" dirty="0"/>
          </a:p>
          <a:p>
            <a:r>
              <a:rPr lang="zh-CN" altLang="en-US" sz="2000" dirty="0"/>
              <a:t>    </a:t>
            </a:r>
            <a:r>
              <a:rPr lang="zh-CN" altLang="en-US" sz="2000" b="1" dirty="0">
                <a:solidFill>
                  <a:srgbClr val="00B050"/>
                </a:solidFill>
              </a:rPr>
              <a:t>return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zh-CN" altLang="en-US" sz="2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128340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217440-5B51-A21C-133F-EBEDC4FE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403" y="653398"/>
            <a:ext cx="6776978" cy="51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7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53AD2-2AA6-EEBD-4825-550E081BD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18" y="936340"/>
            <a:ext cx="6606795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7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F2EA8602-498F-D72D-A2C7-2796E0597F2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B0368B49-694E-67FF-5C35-C2468F54B65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" name="直线箭头连接符 13">
            <a:extLst>
              <a:ext uri="{FF2B5EF4-FFF2-40B4-BE49-F238E27FC236}">
                <a16:creationId xmlns:a16="http://schemas.microsoft.com/office/drawing/2014/main" id="{1DC37BF7-7295-C4E3-91E8-07ED39EF8F9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1764" y="405283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线箭头连接符 14">
            <a:extLst>
              <a:ext uri="{FF2B5EF4-FFF2-40B4-BE49-F238E27FC236}">
                <a16:creationId xmlns:a16="http://schemas.microsoft.com/office/drawing/2014/main" id="{15C339CF-9BA8-001D-1945-8A0511FA3AA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5149" y="424719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椭圆 15">
            <a:extLst>
              <a:ext uri="{FF2B5EF4-FFF2-40B4-BE49-F238E27FC236}">
                <a16:creationId xmlns:a16="http://schemas.microsoft.com/office/drawing/2014/main" id="{1DE68125-807B-45CB-F16A-F1FBBBD97B3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1">
            <a:extLst>
              <a:ext uri="{FF2B5EF4-FFF2-40B4-BE49-F238E27FC236}">
                <a16:creationId xmlns:a16="http://schemas.microsoft.com/office/drawing/2014/main" id="{A19A8C88-139A-F938-946E-E65A4D1BC98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45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2">
            <a:extLst>
              <a:ext uri="{FF2B5EF4-FFF2-40B4-BE49-F238E27FC236}">
                <a16:creationId xmlns:a16="http://schemas.microsoft.com/office/drawing/2014/main" id="{6E11475F-2015-7F12-DA95-4972C8B1CF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2291" y="359053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3">
            <a:extLst>
              <a:ext uri="{FF2B5EF4-FFF2-40B4-BE49-F238E27FC236}">
                <a16:creationId xmlns:a16="http://schemas.microsoft.com/office/drawing/2014/main" id="{F4B3073F-EDF9-0D43-1AC4-790B2D4B19E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4">
            <a:extLst>
              <a:ext uri="{FF2B5EF4-FFF2-40B4-BE49-F238E27FC236}">
                <a16:creationId xmlns:a16="http://schemas.microsoft.com/office/drawing/2014/main" id="{F37474FD-7AA7-6D39-4138-32223B156AC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0576" y="484504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5">
            <a:extLst>
              <a:ext uri="{FF2B5EF4-FFF2-40B4-BE49-F238E27FC236}">
                <a16:creationId xmlns:a16="http://schemas.microsoft.com/office/drawing/2014/main" id="{956330EE-EC81-121B-6965-A59E1362C69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66200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6">
            <a:extLst>
              <a:ext uri="{FF2B5EF4-FFF2-40B4-BE49-F238E27FC236}">
                <a16:creationId xmlns:a16="http://schemas.microsoft.com/office/drawing/2014/main" id="{694A6DE8-038D-2CB2-5030-59F01FACC5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60104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7">
            <a:extLst>
              <a:ext uri="{FF2B5EF4-FFF2-40B4-BE49-F238E27FC236}">
                <a16:creationId xmlns:a16="http://schemas.microsoft.com/office/drawing/2014/main" id="{89D861CF-D54E-221C-2F33-B3078FF6B0A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19326" y="3588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8">
            <a:extLst>
              <a:ext uri="{FF2B5EF4-FFF2-40B4-BE49-F238E27FC236}">
                <a16:creationId xmlns:a16="http://schemas.microsoft.com/office/drawing/2014/main" id="{A739E656-A89B-60D1-58ED-72519A48EA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85712" y="240160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2" name="直线箭头连接符 30">
            <a:extLst>
              <a:ext uri="{FF2B5EF4-FFF2-40B4-BE49-F238E27FC236}">
                <a16:creationId xmlns:a16="http://schemas.microsoft.com/office/drawing/2014/main" id="{F9511EBB-F941-643E-AAE4-EF10F2E0423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21085" y="4264917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1">
            <a:extLst>
              <a:ext uri="{FF2B5EF4-FFF2-40B4-BE49-F238E27FC236}">
                <a16:creationId xmlns:a16="http://schemas.microsoft.com/office/drawing/2014/main" id="{E3919984-7279-3D24-7130-48FCE893D8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94326" y="4438158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2">
            <a:extLst>
              <a:ext uri="{FF2B5EF4-FFF2-40B4-BE49-F238E27FC236}">
                <a16:creationId xmlns:a16="http://schemas.microsoft.com/office/drawing/2014/main" id="{EEC8956D-E87F-17F5-3123-97BC516A162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41277" y="4191206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3">
            <a:extLst>
              <a:ext uri="{FF2B5EF4-FFF2-40B4-BE49-F238E27FC236}">
                <a16:creationId xmlns:a16="http://schemas.microsoft.com/office/drawing/2014/main" id="{D3988694-2670-81D4-A3BC-7776E84A2B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1461" y="3711022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4">
            <a:extLst>
              <a:ext uri="{FF2B5EF4-FFF2-40B4-BE49-F238E27FC236}">
                <a16:creationId xmlns:a16="http://schemas.microsoft.com/office/drawing/2014/main" id="{B240F5CB-9ADA-7B57-B6FE-76B70C78507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80149" y="4231221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5">
            <a:extLst>
              <a:ext uri="{FF2B5EF4-FFF2-40B4-BE49-F238E27FC236}">
                <a16:creationId xmlns:a16="http://schemas.microsoft.com/office/drawing/2014/main" id="{DB185E94-5B25-3F77-C01F-D8B7E830B12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29927" y="4452417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6">
            <a:extLst>
              <a:ext uri="{FF2B5EF4-FFF2-40B4-BE49-F238E27FC236}">
                <a16:creationId xmlns:a16="http://schemas.microsoft.com/office/drawing/2014/main" id="{B91A8A58-5E06-AD94-D988-B815456ED2B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67841" y="3957403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7">
            <a:extLst>
              <a:ext uri="{FF2B5EF4-FFF2-40B4-BE49-F238E27FC236}">
                <a16:creationId xmlns:a16="http://schemas.microsoft.com/office/drawing/2014/main" id="{A0393774-0DE9-6CE6-4ABD-9903EF732C3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98449" y="3856761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8">
            <a:extLst>
              <a:ext uri="{FF2B5EF4-FFF2-40B4-BE49-F238E27FC236}">
                <a16:creationId xmlns:a16="http://schemas.microsoft.com/office/drawing/2014/main" id="{FECAB0B9-76F5-80DD-0268-1618512F975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68831" y="4027144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9">
            <a:extLst>
              <a:ext uri="{FF2B5EF4-FFF2-40B4-BE49-F238E27FC236}">
                <a16:creationId xmlns:a16="http://schemas.microsoft.com/office/drawing/2014/main" id="{E20EFD48-7891-061E-C1FA-494E1623B5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09462" y="4267775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0">
            <a:extLst>
              <a:ext uri="{FF2B5EF4-FFF2-40B4-BE49-F238E27FC236}">
                <a16:creationId xmlns:a16="http://schemas.microsoft.com/office/drawing/2014/main" id="{617271AB-21D1-A6C1-7058-63577D8C39C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80418" y="4437586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1">
            <a:extLst>
              <a:ext uri="{FF2B5EF4-FFF2-40B4-BE49-F238E27FC236}">
                <a16:creationId xmlns:a16="http://schemas.microsoft.com/office/drawing/2014/main" id="{762C2983-0DB0-1A0A-9395-128E7309206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14220" y="4203782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2">
            <a:extLst>
              <a:ext uri="{FF2B5EF4-FFF2-40B4-BE49-F238E27FC236}">
                <a16:creationId xmlns:a16="http://schemas.microsoft.com/office/drawing/2014/main" id="{326F5C3D-9B4A-01AA-8EEC-A73F0CB22E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82451" y="2948875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3">
            <a:extLst>
              <a:ext uri="{FF2B5EF4-FFF2-40B4-BE49-F238E27FC236}">
                <a16:creationId xmlns:a16="http://schemas.microsoft.com/office/drawing/2014/main" id="{41A6344B-0EEC-BB65-BFAE-3930187CBB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65942" y="3134043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4">
            <a:extLst>
              <a:ext uri="{FF2B5EF4-FFF2-40B4-BE49-F238E27FC236}">
                <a16:creationId xmlns:a16="http://schemas.microsoft.com/office/drawing/2014/main" id="{21BA58B0-8D71-10D1-E2AE-7B444F760AD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47239" y="3140949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5">
            <a:extLst>
              <a:ext uri="{FF2B5EF4-FFF2-40B4-BE49-F238E27FC236}">
                <a16:creationId xmlns:a16="http://schemas.microsoft.com/office/drawing/2014/main" id="{7C484775-A0B6-C8C3-C5C8-FC94673BB73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09656" y="2910607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9">
            <a:extLst>
              <a:ext uri="{FF2B5EF4-FFF2-40B4-BE49-F238E27FC236}">
                <a16:creationId xmlns:a16="http://schemas.microsoft.com/office/drawing/2014/main" id="{A6EC6821-A598-B827-FFA5-F7D4D1225E3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87658" y="3944826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50">
            <a:extLst>
              <a:ext uri="{FF2B5EF4-FFF2-40B4-BE49-F238E27FC236}">
                <a16:creationId xmlns:a16="http://schemas.microsoft.com/office/drawing/2014/main" id="{793DD62A-1D8E-060E-907F-531EEA00AA2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46225" y="2779568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椭圆 14">
            <a:extLst>
              <a:ext uri="{FF2B5EF4-FFF2-40B4-BE49-F238E27FC236}">
                <a16:creationId xmlns:a16="http://schemas.microsoft.com/office/drawing/2014/main" id="{97EB0B45-847A-E785-F1D8-F43A5A64BCD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98021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1" name="椭圆 15">
            <a:extLst>
              <a:ext uri="{FF2B5EF4-FFF2-40B4-BE49-F238E27FC236}">
                <a16:creationId xmlns:a16="http://schemas.microsoft.com/office/drawing/2014/main" id="{53428081-2C45-3D38-9B2F-3CCCB311C84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9172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2" name="直线箭头连接符 44">
            <a:extLst>
              <a:ext uri="{FF2B5EF4-FFF2-40B4-BE49-F238E27FC236}">
                <a16:creationId xmlns:a16="http://schemas.microsoft.com/office/drawing/2014/main" id="{0194B96C-C59F-25BC-97F6-A36497AB9B1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605193" y="4054026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5">
            <a:extLst>
              <a:ext uri="{FF2B5EF4-FFF2-40B4-BE49-F238E27FC236}">
                <a16:creationId xmlns:a16="http://schemas.microsoft.com/office/drawing/2014/main" id="{72D838F9-CDF5-81A4-CD54-1BC223E2F9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38579" y="4248386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椭圆 3">
            <a:extLst>
              <a:ext uri="{FF2B5EF4-FFF2-40B4-BE49-F238E27FC236}">
                <a16:creationId xmlns:a16="http://schemas.microsoft.com/office/drawing/2014/main" id="{48D9298C-E606-57F7-25C7-1BC996EE993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12">
            <a:extLst>
              <a:ext uri="{FF2B5EF4-FFF2-40B4-BE49-F238E27FC236}">
                <a16:creationId xmlns:a16="http://schemas.microsoft.com/office/drawing/2014/main" id="{029136DD-3048-9386-B51E-08D3A720304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8389" y="484675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6E128FC2-F2F0-A95D-A77C-BB8F1FD48B7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70395" y="484778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CA746DE9-4C56-BAAC-3728-4BC5BB971E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31024" y="484778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078A5F49-D2D5-86C8-C65A-19E2DC975A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04162" y="359156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9" name="直线箭头连接符 40">
            <a:extLst>
              <a:ext uri="{FF2B5EF4-FFF2-40B4-BE49-F238E27FC236}">
                <a16:creationId xmlns:a16="http://schemas.microsoft.com/office/drawing/2014/main" id="{66C4051A-118E-F68D-6C4E-BDDFB607406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90979" y="3932787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8BA61D8B-BAFB-4D89-FB61-2405095D5F7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13751" y="3640561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3EC22A2D-0811-DEC7-43B7-298E0CD3DD88}"/>
              </a:ext>
            </a:extLst>
          </p:cNvPr>
          <p:cNvCxnSpPr/>
          <p:nvPr/>
        </p:nvCxnSpPr>
        <p:spPr>
          <a:xfrm rot="16200000">
            <a:off x="982071" y="4330530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F07D3098-8283-B344-5BD7-F76E0A020A7D}"/>
              </a:ext>
            </a:extLst>
          </p:cNvPr>
          <p:cNvCxnSpPr/>
          <p:nvPr/>
        </p:nvCxnSpPr>
        <p:spPr>
          <a:xfrm rot="16200000" flipV="1">
            <a:off x="3222188" y="4163996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99A862E9-B178-E8B5-B891-7269D0F38359}"/>
              </a:ext>
            </a:extLst>
          </p:cNvPr>
          <p:cNvSpPr txBox="1"/>
          <p:nvPr/>
        </p:nvSpPr>
        <p:spPr>
          <a:xfrm flipH="1">
            <a:off x="3541490" y="3449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5A6A9A7-8EEC-B5F4-06B2-27416B3F4982}"/>
              </a:ext>
            </a:extLst>
          </p:cNvPr>
          <p:cNvSpPr txBox="1"/>
          <p:nvPr/>
        </p:nvSpPr>
        <p:spPr>
          <a:xfrm flipH="1">
            <a:off x="3192850" y="4696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4432368-CD99-2B2D-01EC-CF8267CA24F8}"/>
              </a:ext>
            </a:extLst>
          </p:cNvPr>
          <p:cNvSpPr txBox="1"/>
          <p:nvPr/>
        </p:nvSpPr>
        <p:spPr>
          <a:xfrm flipH="1">
            <a:off x="1293308" y="4736515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" name="椭圆 15">
            <a:extLst>
              <a:ext uri="{FF2B5EF4-FFF2-40B4-BE49-F238E27FC236}">
                <a16:creationId xmlns:a16="http://schemas.microsoft.com/office/drawing/2014/main" id="{D7598BFC-2ACD-B8FA-E4CA-F2F1D6CC6B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55720" y="3587113"/>
            <a:ext cx="456807" cy="439025"/>
          </a:xfrm>
          <a:prstGeom prst="ellipse">
            <a:avLst/>
          </a:prstGeom>
          <a:solidFill>
            <a:srgbClr val="FF870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86796B9C-59B2-4E33-B228-CEE8DB2D6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009" y="878576"/>
            <a:ext cx="6891846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55">
            <a:extLst>
              <a:ext uri="{FF2B5EF4-FFF2-40B4-BE49-F238E27FC236}">
                <a16:creationId xmlns:a16="http://schemas.microsoft.com/office/drawing/2014/main" id="{546615AD-2375-68C1-132F-6E0F6B2899AB}"/>
              </a:ext>
            </a:extLst>
          </p:cNvPr>
          <p:cNvGrpSpPr/>
          <p:nvPr/>
        </p:nvGrpSpPr>
        <p:grpSpPr>
          <a:xfrm>
            <a:off x="957823" y="2444540"/>
            <a:ext cx="3515593" cy="2988421"/>
            <a:chOff x="1062554" y="2721287"/>
            <a:chExt cx="3515593" cy="2988421"/>
          </a:xfrm>
        </p:grpSpPr>
        <p:grpSp>
          <p:nvGrpSpPr>
            <p:cNvPr id="57" name="组 56">
              <a:extLst>
                <a:ext uri="{FF2B5EF4-FFF2-40B4-BE49-F238E27FC236}">
                  <a16:creationId xmlns:a16="http://schemas.microsoft.com/office/drawing/2014/main" id="{CAB8D923-ADB0-0718-AE7B-64B6D149F38F}"/>
                </a:ext>
              </a:extLst>
            </p:cNvPr>
            <p:cNvGrpSpPr/>
            <p:nvPr/>
          </p:nvGrpSpPr>
          <p:grpSpPr>
            <a:xfrm rot="16200000">
              <a:off x="1368856" y="2414985"/>
              <a:ext cx="2902990" cy="3515593"/>
              <a:chOff x="1368856" y="2414985"/>
              <a:chExt cx="2902990" cy="3515593"/>
            </a:xfrm>
          </p:grpSpPr>
          <p:sp>
            <p:nvSpPr>
              <p:cNvPr id="61" name="椭圆 3">
                <a:extLst>
                  <a:ext uri="{FF2B5EF4-FFF2-40B4-BE49-F238E27FC236}">
                    <a16:creationId xmlns:a16="http://schemas.microsoft.com/office/drawing/2014/main" id="{BBA3E858-D64E-C747-A378-8F723B7CD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2" name="椭圆 12">
                <a:extLst>
                  <a:ext uri="{FF2B5EF4-FFF2-40B4-BE49-F238E27FC236}">
                    <a16:creationId xmlns:a16="http://schemas.microsoft.com/office/drawing/2014/main" id="{8A0E73DC-3F96-1929-7A4E-6389EE06F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63" name="直线箭头连接符 13">
                <a:extLst>
                  <a:ext uri="{FF2B5EF4-FFF2-40B4-BE49-F238E27FC236}">
                    <a16:creationId xmlns:a16="http://schemas.microsoft.com/office/drawing/2014/main" id="{39DD99D7-3027-726E-466A-14951190C2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135832"/>
                <a:ext cx="742311" cy="827745"/>
              </a:xfrm>
              <a:prstGeom prst="straightConnector1">
                <a:avLst/>
              </a:prstGeom>
              <a:noFill/>
              <a:ln w="12700">
                <a:solidFill>
                  <a:schemeClr val="tx2">
                    <a:alpha val="23921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线箭头连接符 14">
                <a:extLst>
                  <a:ext uri="{FF2B5EF4-FFF2-40B4-BE49-F238E27FC236}">
                    <a16:creationId xmlns:a16="http://schemas.microsoft.com/office/drawing/2014/main" id="{3EA9E6FE-BE87-C564-51AC-F21ACFB5E1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42311" cy="439025"/>
              </a:xfrm>
              <a:prstGeom prst="straightConnector1">
                <a:avLst/>
              </a:prstGeom>
              <a:noFill/>
              <a:ln w="12700">
                <a:solidFill>
                  <a:schemeClr val="tx2">
                    <a:alpha val="23921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椭圆 15">
                <a:extLst>
                  <a:ext uri="{FF2B5EF4-FFF2-40B4-BE49-F238E27FC236}">
                    <a16:creationId xmlns:a16="http://schemas.microsoft.com/office/drawing/2014/main" id="{EA80DA30-FB69-7282-CE6E-A6CA6A09B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6" name="椭圆 21">
                <a:extLst>
                  <a:ext uri="{FF2B5EF4-FFF2-40B4-BE49-F238E27FC236}">
                    <a16:creationId xmlns:a16="http://schemas.microsoft.com/office/drawing/2014/main" id="{03BA48A8-C930-5894-4E7E-679E1CE94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2780267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7" name="椭圆 22">
                <a:extLst>
                  <a:ext uri="{FF2B5EF4-FFF2-40B4-BE49-F238E27FC236}">
                    <a16:creationId xmlns:a16="http://schemas.microsoft.com/office/drawing/2014/main" id="{61CA392F-19E9-E458-9357-259E64867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4237968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8" name="椭圆 23">
                <a:extLst>
                  <a:ext uri="{FF2B5EF4-FFF2-40B4-BE49-F238E27FC236}">
                    <a16:creationId xmlns:a16="http://schemas.microsoft.com/office/drawing/2014/main" id="{69772634-BF14-339D-7FE0-D8E8231A7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250161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69" name="椭圆 24">
                <a:extLst>
                  <a:ext uri="{FF2B5EF4-FFF2-40B4-BE49-F238E27FC236}">
                    <a16:creationId xmlns:a16="http://schemas.microsoft.com/office/drawing/2014/main" id="{1044AFBE-98E3-F7A1-EB7C-F42CE9703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4234537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0" name="椭圆 25">
                <a:extLst>
                  <a:ext uri="{FF2B5EF4-FFF2-40B4-BE49-F238E27FC236}">
                    <a16:creationId xmlns:a16="http://schemas.microsoft.com/office/drawing/2014/main" id="{50C2EDA4-A02C-4740-76FC-96ECC4516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3250161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1" name="椭圆 26">
                <a:extLst>
                  <a:ext uri="{FF2B5EF4-FFF2-40B4-BE49-F238E27FC236}">
                    <a16:creationId xmlns:a16="http://schemas.microsoft.com/office/drawing/2014/main" id="{A52D347C-F8DF-1353-96F8-21AC41D2E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3744065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2" name="椭圆 27">
                <a:extLst>
                  <a:ext uri="{FF2B5EF4-FFF2-40B4-BE49-F238E27FC236}">
                    <a16:creationId xmlns:a16="http://schemas.microsoft.com/office/drawing/2014/main" id="{8EF91BAE-78CA-3B7B-A795-B7F9EB0A3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7818" y="4703288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73" name="椭圆 28">
                <a:extLst>
                  <a:ext uri="{FF2B5EF4-FFF2-40B4-BE49-F238E27FC236}">
                    <a16:creationId xmlns:a16="http://schemas.microsoft.com/office/drawing/2014/main" id="{9BAF037D-A808-F15C-A322-14FF3A75D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039" y="3469674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74" name="直线箭头连接符 30">
                <a:extLst>
                  <a:ext uri="{FF2B5EF4-FFF2-40B4-BE49-F238E27FC236}">
                    <a16:creationId xmlns:a16="http://schemas.microsoft.com/office/drawing/2014/main" id="{9BB1393A-09A6-565F-AF2F-60B169FFFB0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067234"/>
                <a:ext cx="742311" cy="40358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直线箭头连接符 31">
                <a:extLst>
                  <a:ext uri="{FF2B5EF4-FFF2-40B4-BE49-F238E27FC236}">
                    <a16:creationId xmlns:a16="http://schemas.microsoft.com/office/drawing/2014/main" id="{028CD2F3-48CC-7420-E939-93877B00F0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6" name="直线箭头连接符 32">
                <a:extLst>
                  <a:ext uri="{FF2B5EF4-FFF2-40B4-BE49-F238E27FC236}">
                    <a16:creationId xmlns:a16="http://schemas.microsoft.com/office/drawing/2014/main" id="{D218A47D-4F9F-8C00-9E92-B32A8E3DB4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49390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直线箭头连接符 33">
                <a:extLst>
                  <a:ext uri="{FF2B5EF4-FFF2-40B4-BE49-F238E27FC236}">
                    <a16:creationId xmlns:a16="http://schemas.microsoft.com/office/drawing/2014/main" id="{F89F6E32-441D-8BF2-5705-C4E1B6F709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1454271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直线箭头连接符 34">
                <a:extLst>
                  <a:ext uri="{FF2B5EF4-FFF2-40B4-BE49-F238E27FC236}">
                    <a16:creationId xmlns:a16="http://schemas.microsoft.com/office/drawing/2014/main" id="{40D0B047-A485-DDFB-919F-CD1F226CE7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549704"/>
                <a:ext cx="799412" cy="41387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直线箭头连接符 35">
                <a:extLst>
                  <a:ext uri="{FF2B5EF4-FFF2-40B4-BE49-F238E27FC236}">
                    <a16:creationId xmlns:a16="http://schemas.microsoft.com/office/drawing/2014/main" id="{033B58DD-A957-6129-6273-1A41C6FD468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42311" cy="28582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直线箭头连接符 36">
                <a:extLst>
                  <a:ext uri="{FF2B5EF4-FFF2-40B4-BE49-F238E27FC236}">
                    <a16:creationId xmlns:a16="http://schemas.microsoft.com/office/drawing/2014/main" id="{196BFC67-366E-D6EC-63FE-B4B9690175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963577"/>
                <a:ext cx="799412" cy="96151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直线箭头连接符 37">
                <a:extLst>
                  <a:ext uri="{FF2B5EF4-FFF2-40B4-BE49-F238E27FC236}">
                    <a16:creationId xmlns:a16="http://schemas.microsoft.com/office/drawing/2014/main" id="{1CF11693-200E-4C9B-48A5-4223E602F51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236442"/>
                <a:ext cx="742311" cy="1219895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直线箭头连接符 38">
                <a:extLst>
                  <a:ext uri="{FF2B5EF4-FFF2-40B4-BE49-F238E27FC236}">
                    <a16:creationId xmlns:a16="http://schemas.microsoft.com/office/drawing/2014/main" id="{121F37BA-5D75-30DA-664F-6FA714C84E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3634308"/>
                <a:ext cx="799412" cy="822028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直线箭头连接符 39">
                <a:extLst>
                  <a:ext uri="{FF2B5EF4-FFF2-40B4-BE49-F238E27FC236}">
                    <a16:creationId xmlns:a16="http://schemas.microsoft.com/office/drawing/2014/main" id="{49478481-53AC-7C7B-7B9F-FA5A4798F0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8407" y="4058470"/>
                <a:ext cx="742311" cy="397866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直线箭头连接符 40">
                <a:extLst>
                  <a:ext uri="{FF2B5EF4-FFF2-40B4-BE49-F238E27FC236}">
                    <a16:creationId xmlns:a16="http://schemas.microsoft.com/office/drawing/2014/main" id="{A03CC99A-517B-BA89-0EDE-9BC45CE8AC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4456337"/>
                <a:ext cx="799412" cy="114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直线箭头连接符 41">
                <a:extLst>
                  <a:ext uri="{FF2B5EF4-FFF2-40B4-BE49-F238E27FC236}">
                    <a16:creationId xmlns:a16="http://schemas.microsoft.com/office/drawing/2014/main" id="{65A6CAE0-9AF8-3D4F-9FF7-0C59A355131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4456336"/>
                <a:ext cx="799412" cy="468751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直线箭头连接符 42">
                <a:extLst>
                  <a:ext uri="{FF2B5EF4-FFF2-40B4-BE49-F238E27FC236}">
                    <a16:creationId xmlns:a16="http://schemas.microsoft.com/office/drawing/2014/main" id="{E74F91E3-E2AD-B498-CE64-0E9A5F8DBCD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84625" y="2999780"/>
                <a:ext cx="673314" cy="592227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直线箭头连接符 43">
                <a:extLst>
                  <a:ext uri="{FF2B5EF4-FFF2-40B4-BE49-F238E27FC236}">
                    <a16:creationId xmlns:a16="http://schemas.microsoft.com/office/drawing/2014/main" id="{D8251C02-EFC0-44A5-AFF2-E156CCF848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084625" y="3470817"/>
                <a:ext cx="675693" cy="21951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直线箭头连接符 44">
                <a:extLst>
                  <a:ext uri="{FF2B5EF4-FFF2-40B4-BE49-F238E27FC236}">
                    <a16:creationId xmlns:a16="http://schemas.microsoft.com/office/drawing/2014/main" id="{2044B2AB-F771-9AB1-612E-4B6B1F0A6AF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3756641"/>
                <a:ext cx="673314" cy="208080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直线箭头连接符 45">
                <a:extLst>
                  <a:ext uri="{FF2B5EF4-FFF2-40B4-BE49-F238E27FC236}">
                    <a16:creationId xmlns:a16="http://schemas.microsoft.com/office/drawing/2014/main" id="{17C5F3C7-E292-020C-4A38-560B915DC83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3845817"/>
                <a:ext cx="730415" cy="61166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直线箭头连接符 49">
                <a:extLst>
                  <a:ext uri="{FF2B5EF4-FFF2-40B4-BE49-F238E27FC236}">
                    <a16:creationId xmlns:a16="http://schemas.microsoft.com/office/drawing/2014/main" id="{187B7D50-BEF2-644B-BA2E-25C1120C15F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8407" y="3470817"/>
                <a:ext cx="799412" cy="98666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直线箭头连接符 50">
                <a:extLst>
                  <a:ext uri="{FF2B5EF4-FFF2-40B4-BE49-F238E27FC236}">
                    <a16:creationId xmlns:a16="http://schemas.microsoft.com/office/drawing/2014/main" id="{9F43EE2B-6FE2-0623-E540-8F7ADB28DF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3084625" y="4028746"/>
                <a:ext cx="707813" cy="896343"/>
              </a:xfrm>
              <a:prstGeom prst="straightConnector1">
                <a:avLst/>
              </a:prstGeom>
              <a:noFill/>
              <a:ln w="9525">
                <a:solidFill>
                  <a:schemeClr val="tx1">
                    <a:alpha val="27058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2" name="椭圆 14">
                <a:extLst>
                  <a:ext uri="{FF2B5EF4-FFF2-40B4-BE49-F238E27FC236}">
                    <a16:creationId xmlns:a16="http://schemas.microsoft.com/office/drawing/2014/main" id="{8281FFA3-0B96-35F7-81B2-9815F2C60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629" y="2783697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3" name="椭圆 15">
                <a:extLst>
                  <a:ext uri="{FF2B5EF4-FFF2-40B4-BE49-F238E27FC236}">
                    <a16:creationId xmlns:a16="http://schemas.microsoft.com/office/drawing/2014/main" id="{8CD99947-C276-0AFC-6AF2-793AF957D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629" y="4241397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94" name="直线箭头连接符 44">
                <a:extLst>
                  <a:ext uri="{FF2B5EF4-FFF2-40B4-BE49-F238E27FC236}">
                    <a16:creationId xmlns:a16="http://schemas.microsoft.com/office/drawing/2014/main" id="{E185DA7E-9DEF-D5BA-1C6E-7768DCF4AF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7217" y="3139261"/>
                <a:ext cx="742311" cy="827745"/>
              </a:xfrm>
              <a:prstGeom prst="straightConnector1">
                <a:avLst/>
              </a:prstGeom>
              <a:noFill/>
              <a:ln w="25400">
                <a:solidFill>
                  <a:schemeClr val="bg1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线箭头连接符 45">
                <a:extLst>
                  <a:ext uri="{FF2B5EF4-FFF2-40B4-BE49-F238E27FC236}">
                    <a16:creationId xmlns:a16="http://schemas.microsoft.com/office/drawing/2014/main" id="{CA440656-AADB-AE9A-08E3-752004FF6FE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827217" y="3967007"/>
                <a:ext cx="742311" cy="439025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6" name="椭圆 3">
                <a:extLst>
                  <a:ext uri="{FF2B5EF4-FFF2-40B4-BE49-F238E27FC236}">
                    <a16:creationId xmlns:a16="http://schemas.microsoft.com/office/drawing/2014/main" id="{125BCA1B-F944-DB74-C12C-039F5E8626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rgbClr val="F6764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7" name="椭圆 12">
                <a:extLst>
                  <a:ext uri="{FF2B5EF4-FFF2-40B4-BE49-F238E27FC236}">
                    <a16:creationId xmlns:a16="http://schemas.microsoft.com/office/drawing/2014/main" id="{1448CEE1-BABE-6043-5B51-427F53C62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600" y="3744065"/>
                <a:ext cx="456807" cy="4390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8" name="椭圆 24">
                <a:extLst>
                  <a:ext uri="{FF2B5EF4-FFF2-40B4-BE49-F238E27FC236}">
                    <a16:creationId xmlns:a16="http://schemas.microsoft.com/office/drawing/2014/main" id="{D388643B-6197-8214-D77F-844FD2E3E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857" y="5254356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99" name="椭圆 24">
                <a:extLst>
                  <a:ext uri="{FF2B5EF4-FFF2-40B4-BE49-F238E27FC236}">
                    <a16:creationId xmlns:a16="http://schemas.microsoft.com/office/drawing/2014/main" id="{F5C68E96-0836-852E-8F6D-BCE6EC1AA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856" y="2414985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sp>
            <p:nvSpPr>
              <p:cNvPr id="100" name="椭圆 24">
                <a:extLst>
                  <a:ext uri="{FF2B5EF4-FFF2-40B4-BE49-F238E27FC236}">
                    <a16:creationId xmlns:a16="http://schemas.microsoft.com/office/drawing/2014/main" id="{A3CF4210-A617-F9AB-60A9-BE9BCE8D2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5076" y="5488123"/>
                <a:ext cx="456807" cy="4424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3000">
                    <a:solidFill>
                      <a:schemeClr val="tx1"/>
                    </a:solidFill>
                    <a:latin typeface="Georgia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3000">
                    <a:solidFill>
                      <a:schemeClr val="tx1"/>
                    </a:solidFill>
                    <a:latin typeface="Georgia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3000">
                    <a:solidFill>
                      <a:schemeClr val="tx1"/>
                    </a:solidFill>
                    <a:latin typeface="Georgia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3800"/>
              </a:p>
            </p:txBody>
          </p:sp>
          <p:cxnSp>
            <p:nvCxnSpPr>
              <p:cNvPr id="101" name="直线箭头连接符 40">
                <a:extLst>
                  <a:ext uri="{FF2B5EF4-FFF2-40B4-BE49-F238E27FC236}">
                    <a16:creationId xmlns:a16="http://schemas.microsoft.com/office/drawing/2014/main" id="{8FC3F3C5-31E0-ED45-8800-7F2323039A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25664" y="4460910"/>
                <a:ext cx="800965" cy="1014674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直线箭头连接符 40">
                <a:extLst>
                  <a:ext uri="{FF2B5EF4-FFF2-40B4-BE49-F238E27FC236}">
                    <a16:creationId xmlns:a16="http://schemas.microsoft.com/office/drawing/2014/main" id="{8234C9EF-C25F-8B68-7985-804B5638A9B7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>
                <a:off x="1758765" y="2792644"/>
                <a:ext cx="869053" cy="1664837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直线箭头连接符 102">
                <a:extLst>
                  <a:ext uri="{FF2B5EF4-FFF2-40B4-BE49-F238E27FC236}">
                    <a16:creationId xmlns:a16="http://schemas.microsoft.com/office/drawing/2014/main" id="{B82B46DA-8233-0082-FF9B-D06EFFF2EC67}"/>
                  </a:ext>
                </a:extLst>
              </p:cNvPr>
              <p:cNvCxnSpPr/>
              <p:nvPr/>
            </p:nvCxnSpPr>
            <p:spPr>
              <a:xfrm>
                <a:off x="1758765" y="2792644"/>
                <a:ext cx="810763" cy="343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箭头连接符 103">
                <a:extLst>
                  <a:ext uri="{FF2B5EF4-FFF2-40B4-BE49-F238E27FC236}">
                    <a16:creationId xmlns:a16="http://schemas.microsoft.com/office/drawing/2014/main" id="{F06B1C1A-1948-3D95-9A2F-1E88084C8B41}"/>
                  </a:ext>
                </a:extLst>
              </p:cNvPr>
              <p:cNvCxnSpPr/>
              <p:nvPr/>
            </p:nvCxnSpPr>
            <p:spPr>
              <a:xfrm flipV="1">
                <a:off x="1825664" y="4924516"/>
                <a:ext cx="802154" cy="5510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71461C-73F8-4E27-2A8A-0D1DF6A03F16}"/>
                </a:ext>
              </a:extLst>
            </p:cNvPr>
            <p:cNvSpPr txBox="1"/>
            <p:nvPr/>
          </p:nvSpPr>
          <p:spPr>
            <a:xfrm flipH="1">
              <a:off x="3765845" y="3776083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……</a:t>
              </a:r>
              <a:endParaRPr kumimoji="1" lang="zh-CN" altLang="en-US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0AAEDFE-E5CE-2281-EC8A-0EA91FC1B399}"/>
                </a:ext>
              </a:extLst>
            </p:cNvPr>
            <p:cNvSpPr txBox="1"/>
            <p:nvPr/>
          </p:nvSpPr>
          <p:spPr>
            <a:xfrm flipH="1">
              <a:off x="3417205" y="5023424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52E9401-9D5C-7F46-233A-2FFE39DBC216}"/>
                </a:ext>
              </a:extLst>
            </p:cNvPr>
            <p:cNvSpPr txBox="1"/>
            <p:nvPr/>
          </p:nvSpPr>
          <p:spPr>
            <a:xfrm flipH="1">
              <a:off x="1517663" y="5063377"/>
              <a:ext cx="50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/>
                <a:t>……</a:t>
              </a:r>
              <a:endParaRPr kumimoji="1" lang="zh-CN" altLang="en-US" dirty="0"/>
            </a:p>
          </p:txBody>
        </p:sp>
      </p:grpSp>
      <p:pic>
        <p:nvPicPr>
          <p:cNvPr id="105" name="图片 104">
            <a:extLst>
              <a:ext uri="{FF2B5EF4-FFF2-40B4-BE49-F238E27FC236}">
                <a16:creationId xmlns:a16="http://schemas.microsoft.com/office/drawing/2014/main" id="{B6CF8B2D-765B-8DC0-276B-7BCBAAFE1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25" y="1301650"/>
            <a:ext cx="5748263" cy="3378200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5F6C0A21-CC6D-82D0-A051-38AB5D711907}"/>
              </a:ext>
            </a:extLst>
          </p:cNvPr>
          <p:cNvSpPr/>
          <p:nvPr/>
        </p:nvSpPr>
        <p:spPr>
          <a:xfrm>
            <a:off x="6363158" y="5148204"/>
            <a:ext cx="1414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weathersit_3</a:t>
            </a:r>
          </a:p>
          <a:p>
            <a:pPr algn="ctr"/>
            <a:r>
              <a:rPr lang="zh-CN" altLang="en-US" dirty="0"/>
              <a:t>雨雪雷电</a:t>
            </a:r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67093E00-7997-9B9B-FA0F-B5C604656950}"/>
              </a:ext>
            </a:extLst>
          </p:cNvPr>
          <p:cNvCxnSpPr/>
          <p:nvPr/>
        </p:nvCxnSpPr>
        <p:spPr>
          <a:xfrm flipV="1">
            <a:off x="7241789" y="4095301"/>
            <a:ext cx="0" cy="98893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>
            <a:extLst>
              <a:ext uri="{FF2B5EF4-FFF2-40B4-BE49-F238E27FC236}">
                <a16:creationId xmlns:a16="http://schemas.microsoft.com/office/drawing/2014/main" id="{2F47D14F-1FC0-56C0-DAB3-404759EE20A4}"/>
              </a:ext>
            </a:extLst>
          </p:cNvPr>
          <p:cNvSpPr/>
          <p:nvPr/>
        </p:nvSpPr>
        <p:spPr>
          <a:xfrm>
            <a:off x="8291956" y="5230420"/>
            <a:ext cx="763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Hr_6</a:t>
            </a:r>
          </a:p>
          <a:p>
            <a:pPr algn="ctr"/>
            <a:r>
              <a:rPr lang="zh-CN" altLang="en-US" dirty="0"/>
              <a:t>早</a:t>
            </a:r>
            <a:r>
              <a:rPr lang="en-US" altLang="zh-CN" dirty="0"/>
              <a:t>6</a:t>
            </a:r>
            <a:r>
              <a:rPr lang="zh-CN" altLang="en-US" dirty="0"/>
              <a:t>点</a:t>
            </a:r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7ADA5790-1A9B-F278-CAB0-84A325311A09}"/>
              </a:ext>
            </a:extLst>
          </p:cNvPr>
          <p:cNvCxnSpPr/>
          <p:nvPr/>
        </p:nvCxnSpPr>
        <p:spPr>
          <a:xfrm flipV="1">
            <a:off x="8670539" y="4095301"/>
            <a:ext cx="190500" cy="101748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AA2A3C61-A344-7925-2DFC-F368543D20A9}"/>
              </a:ext>
            </a:extLst>
          </p:cNvPr>
          <p:cNvSpPr/>
          <p:nvPr/>
        </p:nvSpPr>
        <p:spPr>
          <a:xfrm>
            <a:off x="8499703" y="427914"/>
            <a:ext cx="1111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hr_12</a:t>
            </a:r>
            <a:endParaRPr lang="zh-CN" altLang="en-US" dirty="0"/>
          </a:p>
          <a:p>
            <a:pPr algn="ctr"/>
            <a:r>
              <a:rPr lang="zh-CN" altLang="en-US" dirty="0"/>
              <a:t>中午</a:t>
            </a:r>
            <a:r>
              <a:rPr lang="en-US" altLang="zh-CN" dirty="0"/>
              <a:t>12</a:t>
            </a:r>
            <a:r>
              <a:rPr lang="zh-CN" altLang="en-US" dirty="0"/>
              <a:t>点</a:t>
            </a:r>
          </a:p>
        </p:txBody>
      </p: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5FE95E79-3018-99DB-D4C1-8A4C2EBDD1A6}"/>
              </a:ext>
            </a:extLst>
          </p:cNvPr>
          <p:cNvCxnSpPr/>
          <p:nvPr/>
        </p:nvCxnSpPr>
        <p:spPr>
          <a:xfrm>
            <a:off x="9133034" y="978484"/>
            <a:ext cx="195788" cy="56223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B9F2E00-8C8D-948E-A03E-8F2698DC52D5}"/>
              </a:ext>
            </a:extLst>
          </p:cNvPr>
          <p:cNvSpPr/>
          <p:nvPr/>
        </p:nvSpPr>
        <p:spPr>
          <a:xfrm>
            <a:off x="9716139" y="655319"/>
            <a:ext cx="14499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Weekday_0,6</a:t>
            </a:r>
            <a:endParaRPr lang="zh-CN" altLang="en-US" dirty="0"/>
          </a:p>
          <a:p>
            <a:pPr algn="ctr"/>
            <a:r>
              <a:rPr lang="zh-CN" altLang="en-US" dirty="0"/>
              <a:t>周末</a:t>
            </a:r>
          </a:p>
        </p:txBody>
      </p: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72EBFF3B-1B7E-82D4-2FF7-A73D5C701984}"/>
              </a:ext>
            </a:extLst>
          </p:cNvPr>
          <p:cNvCxnSpPr>
            <a:stCxn id="112" idx="2"/>
          </p:cNvCxnSpPr>
          <p:nvPr/>
        </p:nvCxnSpPr>
        <p:spPr>
          <a:xfrm flipH="1">
            <a:off x="10351952" y="1301650"/>
            <a:ext cx="89162" cy="58573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91A8A5A3-EC30-BE88-548F-DC9E634669E0}"/>
              </a:ext>
            </a:extLst>
          </p:cNvPr>
          <p:cNvCxnSpPr/>
          <p:nvPr/>
        </p:nvCxnSpPr>
        <p:spPr>
          <a:xfrm>
            <a:off x="10532426" y="1330674"/>
            <a:ext cx="257138" cy="54114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457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3">
            <a:extLst>
              <a:ext uri="{FF2B5EF4-FFF2-40B4-BE49-F238E27FC236}">
                <a16:creationId xmlns:a16="http://schemas.microsoft.com/office/drawing/2014/main" id="{6C3B0525-8861-3BEE-C3E6-6E6C9D9D57A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3" name="椭圆 12">
            <a:extLst>
              <a:ext uri="{FF2B5EF4-FFF2-40B4-BE49-F238E27FC236}">
                <a16:creationId xmlns:a16="http://schemas.microsoft.com/office/drawing/2014/main" id="{F884347E-B8C9-2CE2-82BF-63626AA9C06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" name="直线箭头连接符 13">
            <a:extLst>
              <a:ext uri="{FF2B5EF4-FFF2-40B4-BE49-F238E27FC236}">
                <a16:creationId xmlns:a16="http://schemas.microsoft.com/office/drawing/2014/main" id="{A16FD62B-78E6-726B-E851-DE49B026CCB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591796" y="3611177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线箭头连接符 14">
            <a:extLst>
              <a:ext uri="{FF2B5EF4-FFF2-40B4-BE49-F238E27FC236}">
                <a16:creationId xmlns:a16="http://schemas.microsoft.com/office/drawing/2014/main" id="{C0C7DF83-B116-56B2-004F-47281D1F8EA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5181" y="3805537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椭圆 15">
            <a:extLst>
              <a:ext uri="{FF2B5EF4-FFF2-40B4-BE49-F238E27FC236}">
                <a16:creationId xmlns:a16="http://schemas.microsoft.com/office/drawing/2014/main" id="{EC2BDBF3-7CEA-E4DC-86E9-AB1EC609001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1" name="椭圆 21">
            <a:extLst>
              <a:ext uri="{FF2B5EF4-FFF2-40B4-BE49-F238E27FC236}">
                <a16:creationId xmlns:a16="http://schemas.microsoft.com/office/drawing/2014/main" id="{88604AAE-70DC-3E66-F465-C997B1AF935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84623" y="314887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4" name="椭圆 22">
            <a:extLst>
              <a:ext uri="{FF2B5EF4-FFF2-40B4-BE49-F238E27FC236}">
                <a16:creationId xmlns:a16="http://schemas.microsoft.com/office/drawing/2014/main" id="{89433987-0CA6-A344-F95C-C41FD4899B6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42323" y="314887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3">
            <a:extLst>
              <a:ext uri="{FF2B5EF4-FFF2-40B4-BE49-F238E27FC236}">
                <a16:creationId xmlns:a16="http://schemas.microsoft.com/office/drawing/2014/main" id="{53529D91-A31F-65C7-F91E-5822B2C053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56232" y="44033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4">
            <a:extLst>
              <a:ext uri="{FF2B5EF4-FFF2-40B4-BE49-F238E27FC236}">
                <a16:creationId xmlns:a16="http://schemas.microsoft.com/office/drawing/2014/main" id="{DEFAAB64-FE4E-2109-45F7-2CE02492CDB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640608" y="44033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5">
            <a:extLst>
              <a:ext uri="{FF2B5EF4-FFF2-40B4-BE49-F238E27FC236}">
                <a16:creationId xmlns:a16="http://schemas.microsoft.com/office/drawing/2014/main" id="{864416D9-AAEC-E9FA-E5FF-3D5EB2EC87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56232" y="314716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6">
            <a:extLst>
              <a:ext uri="{FF2B5EF4-FFF2-40B4-BE49-F238E27FC236}">
                <a16:creationId xmlns:a16="http://schemas.microsoft.com/office/drawing/2014/main" id="{DCBFE94A-DC5B-C9EB-B056-6E1B8317350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50136" y="314716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7">
            <a:extLst>
              <a:ext uri="{FF2B5EF4-FFF2-40B4-BE49-F238E27FC236}">
                <a16:creationId xmlns:a16="http://schemas.microsoft.com/office/drawing/2014/main" id="{D9C0CB3C-4A93-F39D-D8E9-871D1C9B24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109358" y="3147163"/>
            <a:ext cx="456807" cy="442455"/>
          </a:xfrm>
          <a:prstGeom prst="ellipse">
            <a:avLst/>
          </a:prstGeom>
          <a:solidFill>
            <a:srgbClr val="FF72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8">
            <a:extLst>
              <a:ext uri="{FF2B5EF4-FFF2-40B4-BE49-F238E27FC236}">
                <a16:creationId xmlns:a16="http://schemas.microsoft.com/office/drawing/2014/main" id="{76EA0364-7C81-18B4-9741-4BA55AD1ABA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75744" y="195994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1" name="直线箭头连接符 30">
            <a:extLst>
              <a:ext uri="{FF2B5EF4-FFF2-40B4-BE49-F238E27FC236}">
                <a16:creationId xmlns:a16="http://schemas.microsoft.com/office/drawing/2014/main" id="{C421D796-8137-85D5-D9E7-074D6AA3ED6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311117" y="3823258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线箭头连接符 31">
            <a:extLst>
              <a:ext uri="{FF2B5EF4-FFF2-40B4-BE49-F238E27FC236}">
                <a16:creationId xmlns:a16="http://schemas.microsoft.com/office/drawing/2014/main" id="{522B05C0-C2AB-1B26-1FFB-863F8E05F2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484358" y="3996499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直线箭头连接符 32">
            <a:extLst>
              <a:ext uri="{FF2B5EF4-FFF2-40B4-BE49-F238E27FC236}">
                <a16:creationId xmlns:a16="http://schemas.microsoft.com/office/drawing/2014/main" id="{56D0BAA2-EBD0-EB9F-904D-0A35B00D1F9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731309" y="3749547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3">
            <a:extLst>
              <a:ext uri="{FF2B5EF4-FFF2-40B4-BE49-F238E27FC236}">
                <a16:creationId xmlns:a16="http://schemas.microsoft.com/office/drawing/2014/main" id="{3C9C9B48-0733-1342-B792-E444AAD634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11493" y="3269363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4">
            <a:extLst>
              <a:ext uri="{FF2B5EF4-FFF2-40B4-BE49-F238E27FC236}">
                <a16:creationId xmlns:a16="http://schemas.microsoft.com/office/drawing/2014/main" id="{8857C401-9598-ED82-E562-B5AC18E05A5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70181" y="3789562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5">
            <a:extLst>
              <a:ext uri="{FF2B5EF4-FFF2-40B4-BE49-F238E27FC236}">
                <a16:creationId xmlns:a16="http://schemas.microsoft.com/office/drawing/2014/main" id="{BEEEBD27-5D85-660A-6737-0508A711A16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019959" y="4010758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6">
            <a:extLst>
              <a:ext uri="{FF2B5EF4-FFF2-40B4-BE49-F238E27FC236}">
                <a16:creationId xmlns:a16="http://schemas.microsoft.com/office/drawing/2014/main" id="{5774BED3-3708-1D8C-066D-DD9CA78A80D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57873" y="3515744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7">
            <a:extLst>
              <a:ext uri="{FF2B5EF4-FFF2-40B4-BE49-F238E27FC236}">
                <a16:creationId xmlns:a16="http://schemas.microsoft.com/office/drawing/2014/main" id="{E147AD38-F420-C7D2-A239-5D65BCC4592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888481" y="3415102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8">
            <a:extLst>
              <a:ext uri="{FF2B5EF4-FFF2-40B4-BE49-F238E27FC236}">
                <a16:creationId xmlns:a16="http://schemas.microsoft.com/office/drawing/2014/main" id="{2A730E9D-7A51-63FD-C833-48A1308E57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58863" y="3585485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9">
            <a:extLst>
              <a:ext uri="{FF2B5EF4-FFF2-40B4-BE49-F238E27FC236}">
                <a16:creationId xmlns:a16="http://schemas.microsoft.com/office/drawing/2014/main" id="{4E940A20-0E5F-417B-8E7C-5C2DFFB0266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99494" y="3826116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40">
            <a:extLst>
              <a:ext uri="{FF2B5EF4-FFF2-40B4-BE49-F238E27FC236}">
                <a16:creationId xmlns:a16="http://schemas.microsoft.com/office/drawing/2014/main" id="{D70D7246-A79B-2FA0-03FA-E379C38D525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470450" y="3995927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41">
            <a:extLst>
              <a:ext uri="{FF2B5EF4-FFF2-40B4-BE49-F238E27FC236}">
                <a16:creationId xmlns:a16="http://schemas.microsoft.com/office/drawing/2014/main" id="{5E154E91-2050-7913-8CFE-81C234849EA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704252" y="3762123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2">
            <a:extLst>
              <a:ext uri="{FF2B5EF4-FFF2-40B4-BE49-F238E27FC236}">
                <a16:creationId xmlns:a16="http://schemas.microsoft.com/office/drawing/2014/main" id="{B236E1D1-B606-C638-23A6-6453C52E61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372483" y="2507216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3">
            <a:extLst>
              <a:ext uri="{FF2B5EF4-FFF2-40B4-BE49-F238E27FC236}">
                <a16:creationId xmlns:a16="http://schemas.microsoft.com/office/drawing/2014/main" id="{2CEF1613-3E68-60E4-9A2D-E11D5248D73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55974" y="2692384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4">
            <a:extLst>
              <a:ext uri="{FF2B5EF4-FFF2-40B4-BE49-F238E27FC236}">
                <a16:creationId xmlns:a16="http://schemas.microsoft.com/office/drawing/2014/main" id="{91716DD0-3CAE-A923-380D-90718974166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37271" y="2699290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5">
            <a:extLst>
              <a:ext uri="{FF2B5EF4-FFF2-40B4-BE49-F238E27FC236}">
                <a16:creationId xmlns:a16="http://schemas.microsoft.com/office/drawing/2014/main" id="{D7D2E541-5C7B-667C-2F78-26778769F83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199688" y="2468948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9">
            <a:extLst>
              <a:ext uri="{FF2B5EF4-FFF2-40B4-BE49-F238E27FC236}">
                <a16:creationId xmlns:a16="http://schemas.microsoft.com/office/drawing/2014/main" id="{1FA2A336-E4C1-3E69-9A9E-FCB51F89D52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977690" y="3503167"/>
            <a:ext cx="799412" cy="98666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50">
            <a:extLst>
              <a:ext uri="{FF2B5EF4-FFF2-40B4-BE49-F238E27FC236}">
                <a16:creationId xmlns:a16="http://schemas.microsoft.com/office/drawing/2014/main" id="{B63D1908-42C8-3ADD-F2FE-F58EA76666F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536257" y="2337909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44">
            <a:extLst>
              <a:ext uri="{FF2B5EF4-FFF2-40B4-BE49-F238E27FC236}">
                <a16:creationId xmlns:a16="http://schemas.microsoft.com/office/drawing/2014/main" id="{6097EAB5-C2BF-DE33-3644-9F7BFD0FA3B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595225" y="3612367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线箭头连接符 45">
            <a:extLst>
              <a:ext uri="{FF2B5EF4-FFF2-40B4-BE49-F238E27FC236}">
                <a16:creationId xmlns:a16="http://schemas.microsoft.com/office/drawing/2014/main" id="{16A3D963-7E49-4C24-4FD7-B2789729571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228611" y="3806727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椭圆 3">
            <a:extLst>
              <a:ext uri="{FF2B5EF4-FFF2-40B4-BE49-F238E27FC236}">
                <a16:creationId xmlns:a16="http://schemas.microsoft.com/office/drawing/2014/main" id="{5E668A30-843F-6382-8004-E3AB0D7D9DC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2" name="椭圆 12">
            <a:extLst>
              <a:ext uri="{FF2B5EF4-FFF2-40B4-BE49-F238E27FC236}">
                <a16:creationId xmlns:a16="http://schemas.microsoft.com/office/drawing/2014/main" id="{ACB22D5D-FA66-8FC9-3A21-D1F1B33740F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148421" y="44050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3" name="椭圆 24">
            <a:extLst>
              <a:ext uri="{FF2B5EF4-FFF2-40B4-BE49-F238E27FC236}">
                <a16:creationId xmlns:a16="http://schemas.microsoft.com/office/drawing/2014/main" id="{10BCCBE3-845B-2151-C5AD-1021D926A85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60427" y="440612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4" name="椭圆 24">
            <a:extLst>
              <a:ext uri="{FF2B5EF4-FFF2-40B4-BE49-F238E27FC236}">
                <a16:creationId xmlns:a16="http://schemas.microsoft.com/office/drawing/2014/main" id="{618C43B1-C65C-544B-1894-88B7B01E3A1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21056" y="440612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5" name="椭圆 24">
            <a:extLst>
              <a:ext uri="{FF2B5EF4-FFF2-40B4-BE49-F238E27FC236}">
                <a16:creationId xmlns:a16="http://schemas.microsoft.com/office/drawing/2014/main" id="{D74BBF8E-EC3E-4362-1A26-EBF9DA8C814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94194" y="314990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6" name="直线箭头连接符 40">
            <a:extLst>
              <a:ext uri="{FF2B5EF4-FFF2-40B4-BE49-F238E27FC236}">
                <a16:creationId xmlns:a16="http://schemas.microsoft.com/office/drawing/2014/main" id="{A94651BE-C16B-6A98-6FDB-208DF9556E2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81011" y="3491128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线箭头连接符 40">
            <a:extLst>
              <a:ext uri="{FF2B5EF4-FFF2-40B4-BE49-F238E27FC236}">
                <a16:creationId xmlns:a16="http://schemas.microsoft.com/office/drawing/2014/main" id="{6D09B16B-FF59-19B9-1108-81B656F41D4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03783" y="3198902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8EEDD9D-1451-DECC-4C69-A767CA3A2DF9}"/>
              </a:ext>
            </a:extLst>
          </p:cNvPr>
          <p:cNvCxnSpPr/>
          <p:nvPr/>
        </p:nvCxnSpPr>
        <p:spPr>
          <a:xfrm rot="16200000">
            <a:off x="972103" y="3888871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FA51A4C2-ECAA-86A3-1814-4F50F29C02CA}"/>
              </a:ext>
            </a:extLst>
          </p:cNvPr>
          <p:cNvCxnSpPr/>
          <p:nvPr/>
        </p:nvCxnSpPr>
        <p:spPr>
          <a:xfrm rot="16200000" flipV="1">
            <a:off x="3212220" y="3722337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BE60A161-AFBF-799C-1D3B-293BE56ECC61}"/>
              </a:ext>
            </a:extLst>
          </p:cNvPr>
          <p:cNvSpPr txBox="1"/>
          <p:nvPr/>
        </p:nvSpPr>
        <p:spPr>
          <a:xfrm flipH="1">
            <a:off x="3531522" y="300756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1B7B243-B1BD-2F8F-DBC7-29F9242CECDE}"/>
              </a:ext>
            </a:extLst>
          </p:cNvPr>
          <p:cNvSpPr txBox="1"/>
          <p:nvPr/>
        </p:nvSpPr>
        <p:spPr>
          <a:xfrm flipH="1">
            <a:off x="3182882" y="4254903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3C60E1C-C08C-8A8C-5E7F-38833ACEE731}"/>
              </a:ext>
            </a:extLst>
          </p:cNvPr>
          <p:cNvSpPr txBox="1"/>
          <p:nvPr/>
        </p:nvSpPr>
        <p:spPr>
          <a:xfrm flipH="1">
            <a:off x="1283340" y="4294856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1481B67-4348-5C0F-2E7C-4C64BF22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068" y="936340"/>
            <a:ext cx="6362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00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diagnosis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6552F0-9C6B-16EA-14B6-29781501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27" y="1395782"/>
            <a:ext cx="5582591" cy="3827240"/>
          </a:xfrm>
          <a:prstGeom prst="rect">
            <a:avLst/>
          </a:prstGeom>
        </p:spPr>
      </p:pic>
      <p:sp>
        <p:nvSpPr>
          <p:cNvPr id="54" name="椭圆 3">
            <a:extLst>
              <a:ext uri="{FF2B5EF4-FFF2-40B4-BE49-F238E27FC236}">
                <a16:creationId xmlns:a16="http://schemas.microsoft.com/office/drawing/2014/main" id="{5F72C85B-369A-7E13-578C-95BDF9E0610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55" name="椭圆 12">
            <a:extLst>
              <a:ext uri="{FF2B5EF4-FFF2-40B4-BE49-F238E27FC236}">
                <a16:creationId xmlns:a16="http://schemas.microsoft.com/office/drawing/2014/main" id="{4609F957-4E14-6917-E23D-538A258BC00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56" name="直线箭头连接符 13">
            <a:extLst>
              <a:ext uri="{FF2B5EF4-FFF2-40B4-BE49-F238E27FC236}">
                <a16:creationId xmlns:a16="http://schemas.microsoft.com/office/drawing/2014/main" id="{64DB9B02-0E58-EC4D-6AB7-1FA7F69FE97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54390" y="4067057"/>
            <a:ext cx="742311" cy="827745"/>
          </a:xfrm>
          <a:prstGeom prst="straightConnector1">
            <a:avLst/>
          </a:prstGeom>
          <a:noFill/>
          <a:ln w="12700">
            <a:solidFill>
              <a:schemeClr val="tx2">
                <a:alpha val="23921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线箭头连接符 14">
            <a:extLst>
              <a:ext uri="{FF2B5EF4-FFF2-40B4-BE49-F238E27FC236}">
                <a16:creationId xmlns:a16="http://schemas.microsoft.com/office/drawing/2014/main" id="{24F5CC7C-2EB5-E33A-E433-8308F7D5C0B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87775" y="4261417"/>
            <a:ext cx="742311" cy="439025"/>
          </a:xfrm>
          <a:prstGeom prst="straightConnector1">
            <a:avLst/>
          </a:prstGeom>
          <a:noFill/>
          <a:ln w="12700">
            <a:solidFill>
              <a:schemeClr val="tx2">
                <a:alpha val="23921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15">
            <a:extLst>
              <a:ext uri="{FF2B5EF4-FFF2-40B4-BE49-F238E27FC236}">
                <a16:creationId xmlns:a16="http://schemas.microsoft.com/office/drawing/2014/main" id="{3EBB7FDA-D00D-2145-40C3-DFD5F661DC3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59" name="椭圆 21">
            <a:extLst>
              <a:ext uri="{FF2B5EF4-FFF2-40B4-BE49-F238E27FC236}">
                <a16:creationId xmlns:a16="http://schemas.microsoft.com/office/drawing/2014/main" id="{98787978-78EB-CF1B-05A8-461D8C7B9F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47217" y="360475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0" name="椭圆 22">
            <a:extLst>
              <a:ext uri="{FF2B5EF4-FFF2-40B4-BE49-F238E27FC236}">
                <a16:creationId xmlns:a16="http://schemas.microsoft.com/office/drawing/2014/main" id="{C2C67854-8298-8F50-A3A1-71B1E139AE7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4917" y="3604758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1" name="椭圆 23">
            <a:extLst>
              <a:ext uri="{FF2B5EF4-FFF2-40B4-BE49-F238E27FC236}">
                <a16:creationId xmlns:a16="http://schemas.microsoft.com/office/drawing/2014/main" id="{A40A7D7C-EB29-99CF-F347-E8FF450C1BB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18826" y="485926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2" name="椭圆 24">
            <a:extLst>
              <a:ext uri="{FF2B5EF4-FFF2-40B4-BE49-F238E27FC236}">
                <a16:creationId xmlns:a16="http://schemas.microsoft.com/office/drawing/2014/main" id="{A0BF8A6A-7E9D-7014-4383-993D25D1898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3202" y="485926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3" name="椭圆 25">
            <a:extLst>
              <a:ext uri="{FF2B5EF4-FFF2-40B4-BE49-F238E27FC236}">
                <a16:creationId xmlns:a16="http://schemas.microsoft.com/office/drawing/2014/main" id="{72D0C0F0-CF29-8930-22DE-4CA0C6E1EA1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18826" y="36030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4" name="椭圆 26">
            <a:extLst>
              <a:ext uri="{FF2B5EF4-FFF2-40B4-BE49-F238E27FC236}">
                <a16:creationId xmlns:a16="http://schemas.microsoft.com/office/drawing/2014/main" id="{022D7CCA-8A61-DE0B-6970-97C5638F3BD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2730" y="36030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5" name="椭圆 27">
            <a:extLst>
              <a:ext uri="{FF2B5EF4-FFF2-40B4-BE49-F238E27FC236}">
                <a16:creationId xmlns:a16="http://schemas.microsoft.com/office/drawing/2014/main" id="{F549CF09-1B2D-6E87-F5DE-9A5D654E0AD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271952" y="3603043"/>
            <a:ext cx="456807" cy="442455"/>
          </a:xfrm>
          <a:prstGeom prst="ellipse">
            <a:avLst/>
          </a:prstGeom>
          <a:solidFill>
            <a:srgbClr val="FF72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6" name="椭圆 28">
            <a:extLst>
              <a:ext uri="{FF2B5EF4-FFF2-40B4-BE49-F238E27FC236}">
                <a16:creationId xmlns:a16="http://schemas.microsoft.com/office/drawing/2014/main" id="{6B3620B8-A992-BBCB-AD10-345A8EC7CC5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038338" y="241582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67" name="直线箭头连接符 30">
            <a:extLst>
              <a:ext uri="{FF2B5EF4-FFF2-40B4-BE49-F238E27FC236}">
                <a16:creationId xmlns:a16="http://schemas.microsoft.com/office/drawing/2014/main" id="{6FC8C72B-8E2C-7DEA-2A39-8FA8D45DDA3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473711" y="4279138"/>
            <a:ext cx="742311" cy="40358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线箭头连接符 31">
            <a:extLst>
              <a:ext uri="{FF2B5EF4-FFF2-40B4-BE49-F238E27FC236}">
                <a16:creationId xmlns:a16="http://schemas.microsoft.com/office/drawing/2014/main" id="{E8F1D787-FA6F-665A-8CBE-472B48A3E21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646952" y="4452379"/>
            <a:ext cx="799412" cy="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线箭头连接符 32">
            <a:extLst>
              <a:ext uri="{FF2B5EF4-FFF2-40B4-BE49-F238E27FC236}">
                <a16:creationId xmlns:a16="http://schemas.microsoft.com/office/drawing/2014/main" id="{590726CA-60AD-3ABD-B03E-BCF70BCF8E7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893903" y="4205427"/>
            <a:ext cx="799412" cy="49390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线箭头连接符 33">
            <a:extLst>
              <a:ext uri="{FF2B5EF4-FFF2-40B4-BE49-F238E27FC236}">
                <a16:creationId xmlns:a16="http://schemas.microsoft.com/office/drawing/2014/main" id="{24AC0878-8AB2-8C3B-1C8F-35A476B6652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74087" y="3725243"/>
            <a:ext cx="799412" cy="1454271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线箭头连接符 34">
            <a:extLst>
              <a:ext uri="{FF2B5EF4-FFF2-40B4-BE49-F238E27FC236}">
                <a16:creationId xmlns:a16="http://schemas.microsoft.com/office/drawing/2014/main" id="{4E781C4E-DE85-961F-66D7-BE36E2551E2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932775" y="4245442"/>
            <a:ext cx="799412" cy="41387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线箭头连接符 35">
            <a:extLst>
              <a:ext uri="{FF2B5EF4-FFF2-40B4-BE49-F238E27FC236}">
                <a16:creationId xmlns:a16="http://schemas.microsoft.com/office/drawing/2014/main" id="{71C3E10D-1FDB-A303-8E38-2006C891132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182553" y="4466638"/>
            <a:ext cx="742311" cy="28582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线箭头连接符 36">
            <a:extLst>
              <a:ext uri="{FF2B5EF4-FFF2-40B4-BE49-F238E27FC236}">
                <a16:creationId xmlns:a16="http://schemas.microsoft.com/office/drawing/2014/main" id="{1BB76899-D33D-3BD6-DF79-BB2FAB5FC30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620467" y="3971624"/>
            <a:ext cx="799412" cy="961510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线箭头连接符 37">
            <a:extLst>
              <a:ext uri="{FF2B5EF4-FFF2-40B4-BE49-F238E27FC236}">
                <a16:creationId xmlns:a16="http://schemas.microsoft.com/office/drawing/2014/main" id="{B68DDEA1-86AF-8031-A9A3-01BEF74DC41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51075" y="3870982"/>
            <a:ext cx="742311" cy="1219895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线箭头连接符 38">
            <a:extLst>
              <a:ext uri="{FF2B5EF4-FFF2-40B4-BE49-F238E27FC236}">
                <a16:creationId xmlns:a16="http://schemas.microsoft.com/office/drawing/2014/main" id="{639185CE-5DF5-E61E-66F6-EB6D676E57D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221457" y="4041365"/>
            <a:ext cx="799412" cy="822028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线箭头连接符 39">
            <a:extLst>
              <a:ext uri="{FF2B5EF4-FFF2-40B4-BE49-F238E27FC236}">
                <a16:creationId xmlns:a16="http://schemas.microsoft.com/office/drawing/2014/main" id="{FFD9933E-31F8-7C14-DBAF-62A7B163E29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462088" y="4281996"/>
            <a:ext cx="742311" cy="397866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直线箭头连接符 40">
            <a:extLst>
              <a:ext uri="{FF2B5EF4-FFF2-40B4-BE49-F238E27FC236}">
                <a16:creationId xmlns:a16="http://schemas.microsoft.com/office/drawing/2014/main" id="{3A35F077-613B-BA2D-0361-1BAF20BA2CE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633044" y="4451807"/>
            <a:ext cx="799412" cy="114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直线箭头连接符 41">
            <a:extLst>
              <a:ext uri="{FF2B5EF4-FFF2-40B4-BE49-F238E27FC236}">
                <a16:creationId xmlns:a16="http://schemas.microsoft.com/office/drawing/2014/main" id="{FD622B07-738C-9622-EAFB-49475A24852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866846" y="4218003"/>
            <a:ext cx="799412" cy="468751"/>
          </a:xfrm>
          <a:prstGeom prst="straightConnector1">
            <a:avLst/>
          </a:prstGeom>
          <a:noFill/>
          <a:ln w="28575">
            <a:solidFill>
              <a:srgbClr val="FF72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线箭头连接符 42">
            <a:extLst>
              <a:ext uri="{FF2B5EF4-FFF2-40B4-BE49-F238E27FC236}">
                <a16:creationId xmlns:a16="http://schemas.microsoft.com/office/drawing/2014/main" id="{E30E910E-47AE-E916-01E9-D45E1CDBFAA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535077" y="2963096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线箭头连接符 43">
            <a:extLst>
              <a:ext uri="{FF2B5EF4-FFF2-40B4-BE49-F238E27FC236}">
                <a16:creationId xmlns:a16="http://schemas.microsoft.com/office/drawing/2014/main" id="{06FA4F98-710C-9E75-D52F-69A777543D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1818568" y="3148264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线箭头连接符 44">
            <a:extLst>
              <a:ext uri="{FF2B5EF4-FFF2-40B4-BE49-F238E27FC236}">
                <a16:creationId xmlns:a16="http://schemas.microsoft.com/office/drawing/2014/main" id="{A48AAA4C-4748-A2ED-4E25-F29AAB4F920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099865" y="3155170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线箭头连接符 45">
            <a:extLst>
              <a:ext uri="{FF2B5EF4-FFF2-40B4-BE49-F238E27FC236}">
                <a16:creationId xmlns:a16="http://schemas.microsoft.com/office/drawing/2014/main" id="{0C18A239-CCD2-E18F-FE83-E82034E74A4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362282" y="2924828"/>
            <a:ext cx="730415" cy="61166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线箭头连接符 49">
            <a:extLst>
              <a:ext uri="{FF2B5EF4-FFF2-40B4-BE49-F238E27FC236}">
                <a16:creationId xmlns:a16="http://schemas.microsoft.com/office/drawing/2014/main" id="{69CD0572-538A-BB06-7C7C-9F940D0E5A24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140284" y="3959047"/>
            <a:ext cx="799412" cy="98666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直线箭头连接符 50">
            <a:extLst>
              <a:ext uri="{FF2B5EF4-FFF2-40B4-BE49-F238E27FC236}">
                <a16:creationId xmlns:a16="http://schemas.microsoft.com/office/drawing/2014/main" id="{D63ECB09-B813-3331-4B9E-B312DAF41B8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698851" y="2793789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椭圆 14">
            <a:extLst>
              <a:ext uri="{FF2B5EF4-FFF2-40B4-BE49-F238E27FC236}">
                <a16:creationId xmlns:a16="http://schemas.microsoft.com/office/drawing/2014/main" id="{FAE53AF0-80CD-01BA-E600-1398207F4CB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50647" y="360594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86" name="椭圆 15">
            <a:extLst>
              <a:ext uri="{FF2B5EF4-FFF2-40B4-BE49-F238E27FC236}">
                <a16:creationId xmlns:a16="http://schemas.microsoft.com/office/drawing/2014/main" id="{3FFE96B1-E929-8710-0C6B-3BA2473FD65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08346" y="3605947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87" name="直线箭头连接符 44">
            <a:extLst>
              <a:ext uri="{FF2B5EF4-FFF2-40B4-BE49-F238E27FC236}">
                <a16:creationId xmlns:a16="http://schemas.microsoft.com/office/drawing/2014/main" id="{96864489-DF6E-4CCD-3768-169B28D8A4F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757819" y="4068247"/>
            <a:ext cx="742311" cy="827745"/>
          </a:xfrm>
          <a:prstGeom prst="straightConnector1">
            <a:avLst/>
          </a:prstGeom>
          <a:noFill/>
          <a:ln w="25400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线箭头连接符 45">
            <a:extLst>
              <a:ext uri="{FF2B5EF4-FFF2-40B4-BE49-F238E27FC236}">
                <a16:creationId xmlns:a16="http://schemas.microsoft.com/office/drawing/2014/main" id="{EF44A0F1-9D92-AE97-64C6-C36A4BED0A7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2391205" y="4262607"/>
            <a:ext cx="742311" cy="439025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椭圆 3">
            <a:extLst>
              <a:ext uri="{FF2B5EF4-FFF2-40B4-BE49-F238E27FC236}">
                <a16:creationId xmlns:a16="http://schemas.microsoft.com/office/drawing/2014/main" id="{C52D1C8A-EE35-524A-6236-EA785F82EE2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0" name="椭圆 12">
            <a:extLst>
              <a:ext uri="{FF2B5EF4-FFF2-40B4-BE49-F238E27FC236}">
                <a16:creationId xmlns:a16="http://schemas.microsoft.com/office/drawing/2014/main" id="{36CC401D-FE87-74A8-07C2-3D02E4C4E12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1015" y="486097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1" name="椭圆 24">
            <a:extLst>
              <a:ext uri="{FF2B5EF4-FFF2-40B4-BE49-F238E27FC236}">
                <a16:creationId xmlns:a16="http://schemas.microsoft.com/office/drawing/2014/main" id="{7C0237A8-F884-1427-12B6-EFFF3F405EB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823021" y="4862004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2" name="椭圆 24">
            <a:extLst>
              <a:ext uri="{FF2B5EF4-FFF2-40B4-BE49-F238E27FC236}">
                <a16:creationId xmlns:a16="http://schemas.microsoft.com/office/drawing/2014/main" id="{190194D5-0C16-5535-17B0-EB766FFD243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3650" y="486200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93" name="椭圆 24">
            <a:extLst>
              <a:ext uri="{FF2B5EF4-FFF2-40B4-BE49-F238E27FC236}">
                <a16:creationId xmlns:a16="http://schemas.microsoft.com/office/drawing/2014/main" id="{5F988FCD-6407-D1C2-0FF9-32E89D4F833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56788" y="3605785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94" name="直线箭头连接符 40">
            <a:extLst>
              <a:ext uri="{FF2B5EF4-FFF2-40B4-BE49-F238E27FC236}">
                <a16:creationId xmlns:a16="http://schemas.microsoft.com/office/drawing/2014/main" id="{1EB2CA92-4382-2813-B42F-70F0CDB1937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3143605" y="3947008"/>
            <a:ext cx="800965" cy="1014674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直线箭头连接符 40">
            <a:extLst>
              <a:ext uri="{FF2B5EF4-FFF2-40B4-BE49-F238E27FC236}">
                <a16:creationId xmlns:a16="http://schemas.microsoft.com/office/drawing/2014/main" id="{463B257D-A0AD-9CCE-EFB0-D293567C513C}"/>
              </a:ext>
            </a:extLst>
          </p:cNvPr>
          <p:cNvCxnSpPr>
            <a:cxnSpLocks noChangeShapeType="1"/>
            <a:endCxn id="95" idx="2"/>
          </p:cNvCxnSpPr>
          <p:nvPr/>
        </p:nvCxnSpPr>
        <p:spPr bwMode="auto">
          <a:xfrm rot="16200000">
            <a:off x="1766377" y="3654782"/>
            <a:ext cx="869053" cy="1664837"/>
          </a:xfrm>
          <a:prstGeom prst="straightConnector1">
            <a:avLst/>
          </a:prstGeom>
          <a:noFill/>
          <a:ln w="1270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C724E94B-E37D-1153-CE4A-CA5C0BEB0B05}"/>
              </a:ext>
            </a:extLst>
          </p:cNvPr>
          <p:cNvCxnSpPr/>
          <p:nvPr/>
        </p:nvCxnSpPr>
        <p:spPr>
          <a:xfrm rot="16200000">
            <a:off x="1134697" y="4344751"/>
            <a:ext cx="810763" cy="34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B41B2C41-EAB8-10E8-E76A-E7EB1E5A9864}"/>
              </a:ext>
            </a:extLst>
          </p:cNvPr>
          <p:cNvCxnSpPr/>
          <p:nvPr/>
        </p:nvCxnSpPr>
        <p:spPr>
          <a:xfrm rot="16200000" flipV="1">
            <a:off x="3374814" y="4178217"/>
            <a:ext cx="802154" cy="551068"/>
          </a:xfrm>
          <a:prstGeom prst="straightConnector1">
            <a:avLst/>
          </a:prstGeom>
          <a:ln w="28575"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DCF16C04-5141-E76C-1F8C-7F6E87E144B3}"/>
              </a:ext>
            </a:extLst>
          </p:cNvPr>
          <p:cNvSpPr txBox="1"/>
          <p:nvPr/>
        </p:nvSpPr>
        <p:spPr>
          <a:xfrm flipH="1">
            <a:off x="3694116" y="3463442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BA0D98D-8BF6-DEA0-3EC6-783E76C5C150}"/>
              </a:ext>
            </a:extLst>
          </p:cNvPr>
          <p:cNvSpPr txBox="1"/>
          <p:nvPr/>
        </p:nvSpPr>
        <p:spPr>
          <a:xfrm flipH="1">
            <a:off x="3345476" y="4710783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8DFCDE6-8FB1-D545-28EB-9266907DB0EE}"/>
              </a:ext>
            </a:extLst>
          </p:cNvPr>
          <p:cNvSpPr txBox="1"/>
          <p:nvPr/>
        </p:nvSpPr>
        <p:spPr>
          <a:xfrm flipH="1">
            <a:off x="1445934" y="4750736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BB515A9-34F8-B3B7-7D3A-73D8229DF830}"/>
              </a:ext>
            </a:extLst>
          </p:cNvPr>
          <p:cNvSpPr/>
          <p:nvPr/>
        </p:nvSpPr>
        <p:spPr>
          <a:xfrm>
            <a:off x="5855027" y="5073901"/>
            <a:ext cx="1326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holiday</a:t>
            </a:r>
            <a:endParaRPr lang="zh-CN" altLang="en-US" dirty="0"/>
          </a:p>
          <a:p>
            <a:pPr algn="ctr"/>
            <a:r>
              <a:rPr lang="zh-CN" altLang="en-US" dirty="0"/>
              <a:t>是否节假日</a:t>
            </a:r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935BDF74-7348-49CF-C8DE-BE5D1EB86D95}"/>
              </a:ext>
            </a:extLst>
          </p:cNvPr>
          <p:cNvCxnSpPr/>
          <p:nvPr/>
        </p:nvCxnSpPr>
        <p:spPr>
          <a:xfrm flipH="1" flipV="1">
            <a:off x="6396161" y="4076241"/>
            <a:ext cx="23918" cy="957707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49754381-93AC-7A15-78C5-4F829EFF8FBA}"/>
              </a:ext>
            </a:extLst>
          </p:cNvPr>
          <p:cNvSpPr/>
          <p:nvPr/>
        </p:nvSpPr>
        <p:spPr>
          <a:xfrm>
            <a:off x="8235233" y="359780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hr_7,8</a:t>
            </a:r>
            <a:endParaRPr lang="zh-CN" altLang="en-US" dirty="0"/>
          </a:p>
          <a:p>
            <a:pPr algn="ctr"/>
            <a:r>
              <a:rPr lang="zh-CN" altLang="en-US" dirty="0"/>
              <a:t>早高峰</a:t>
            </a: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7B1A96A3-C85B-CD7C-C9A5-F23EB699DD60}"/>
              </a:ext>
            </a:extLst>
          </p:cNvPr>
          <p:cNvCxnSpPr/>
          <p:nvPr/>
        </p:nvCxnSpPr>
        <p:spPr>
          <a:xfrm>
            <a:off x="8745398" y="942590"/>
            <a:ext cx="134121" cy="616032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14FF729B-7D2F-0BFB-7059-B17BCB83DA74}"/>
              </a:ext>
            </a:extLst>
          </p:cNvPr>
          <p:cNvSpPr/>
          <p:nvPr/>
        </p:nvSpPr>
        <p:spPr>
          <a:xfrm>
            <a:off x="9455102" y="536997"/>
            <a:ext cx="1027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hr_17,18</a:t>
            </a:r>
          </a:p>
          <a:p>
            <a:pPr algn="ctr"/>
            <a:r>
              <a:rPr lang="zh-CN" altLang="en-US" dirty="0"/>
              <a:t>晚高峰</a:t>
            </a:r>
          </a:p>
        </p:txBody>
      </p: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FF2AD06F-837F-6DAB-8C6F-16211BB39626}"/>
              </a:ext>
            </a:extLst>
          </p:cNvPr>
          <p:cNvCxnSpPr/>
          <p:nvPr/>
        </p:nvCxnSpPr>
        <p:spPr>
          <a:xfrm flipH="1">
            <a:off x="9677114" y="1265756"/>
            <a:ext cx="89162" cy="585733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CEA0EF57-7B4F-6552-ECAD-4F4FB80864AD}"/>
              </a:ext>
            </a:extLst>
          </p:cNvPr>
          <p:cNvCxnSpPr/>
          <p:nvPr/>
        </p:nvCxnSpPr>
        <p:spPr>
          <a:xfrm flipH="1" flipV="1">
            <a:off x="10179176" y="4658909"/>
            <a:ext cx="181890" cy="698205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55667F66-8DF5-ADAE-079B-D58C7AEF62EC}"/>
              </a:ext>
            </a:extLst>
          </p:cNvPr>
          <p:cNvCxnSpPr/>
          <p:nvPr/>
        </p:nvCxnSpPr>
        <p:spPr>
          <a:xfrm flipV="1">
            <a:off x="10361066" y="4480929"/>
            <a:ext cx="263026" cy="87618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BC498717-4A0A-E3EA-D98A-3945CA338E4A}"/>
              </a:ext>
            </a:extLst>
          </p:cNvPr>
          <p:cNvCxnSpPr>
            <a:stCxn id="103" idx="2"/>
          </p:cNvCxnSpPr>
          <p:nvPr/>
        </p:nvCxnSpPr>
        <p:spPr>
          <a:xfrm>
            <a:off x="8673815" y="1006111"/>
            <a:ext cx="71583" cy="955216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69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D07060B7-D92F-B92D-D8B3-CC4EACB6A064}"/>
              </a:ext>
            </a:extLst>
          </p:cNvPr>
          <p:cNvSpPr txBox="1">
            <a:spLocks/>
          </p:cNvSpPr>
          <p:nvPr/>
        </p:nvSpPr>
        <p:spPr>
          <a:xfrm>
            <a:off x="589097" y="1874774"/>
            <a:ext cx="4867835" cy="358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预测不准是因为圣诞节假期的反常模式</a:t>
            </a:r>
          </a:p>
          <a:p>
            <a:r>
              <a:rPr kumimoji="1" lang="zh-CN" altLang="en-US" sz="2000" dirty="0"/>
              <a:t>在</a:t>
            </a:r>
            <a:r>
              <a:rPr kumimoji="1" lang="en-US" altLang="zh-CN" sz="2000" dirty="0"/>
              <a:t>24</a:t>
            </a:r>
            <a:r>
              <a:rPr kumimoji="1" lang="zh-CN" altLang="en-US" sz="2000" dirty="0"/>
              <a:t>号预测值偏高是因为对节假日抑制单元的抑制不够</a:t>
            </a:r>
          </a:p>
          <a:p>
            <a:r>
              <a:rPr kumimoji="1" lang="zh-CN" altLang="en-US" sz="2000" dirty="0"/>
              <a:t>由于圣诞节的缘故，</a:t>
            </a:r>
            <a:r>
              <a:rPr kumimoji="1" lang="en-US" altLang="zh-CN" sz="2000" dirty="0"/>
              <a:t>22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23</a:t>
            </a:r>
            <a:r>
              <a:rPr kumimoji="1" lang="zh-CN" altLang="en-US" sz="2000" dirty="0"/>
              <a:t>这两天的午高峰出行较少，甚至比一般节假日还少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B4B2C0-0846-3CF2-A380-6036EAAD66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663" y="128003"/>
            <a:ext cx="4471758" cy="316914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5C800E1A-9B2D-38BD-071F-11F8A033747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6" name="椭圆 12">
            <a:extLst>
              <a:ext uri="{FF2B5EF4-FFF2-40B4-BE49-F238E27FC236}">
                <a16:creationId xmlns:a16="http://schemas.microsoft.com/office/drawing/2014/main" id="{EA8039CF-71F9-6D07-1D42-2C64D35618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9" name="直线箭头连接符 13">
            <a:extLst>
              <a:ext uri="{FF2B5EF4-FFF2-40B4-BE49-F238E27FC236}">
                <a16:creationId xmlns:a16="http://schemas.microsoft.com/office/drawing/2014/main" id="{DBFC08B3-850F-9111-213D-8DA78F52195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570571" y="4772495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线箭头连接符 14">
            <a:extLst>
              <a:ext uri="{FF2B5EF4-FFF2-40B4-BE49-F238E27FC236}">
                <a16:creationId xmlns:a16="http://schemas.microsoft.com/office/drawing/2014/main" id="{FD7F0472-233B-2750-95C9-6A1658976F7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203956" y="4966855"/>
            <a:ext cx="742311" cy="43902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15">
            <a:extLst>
              <a:ext uri="{FF2B5EF4-FFF2-40B4-BE49-F238E27FC236}">
                <a16:creationId xmlns:a16="http://schemas.microsoft.com/office/drawing/2014/main" id="{20773FDB-D925-B67E-9E1A-137CDE10464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5" name="椭圆 21">
            <a:extLst>
              <a:ext uri="{FF2B5EF4-FFF2-40B4-BE49-F238E27FC236}">
                <a16:creationId xmlns:a16="http://schemas.microsoft.com/office/drawing/2014/main" id="{63FD9782-614D-9685-655E-75D4B8AE50B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63398" y="43101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6" name="椭圆 22">
            <a:extLst>
              <a:ext uri="{FF2B5EF4-FFF2-40B4-BE49-F238E27FC236}">
                <a16:creationId xmlns:a16="http://schemas.microsoft.com/office/drawing/2014/main" id="{4C604A46-DF0F-27CC-A8C7-98E8E467CB3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21098" y="4310196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7" name="椭圆 23">
            <a:extLst>
              <a:ext uri="{FF2B5EF4-FFF2-40B4-BE49-F238E27FC236}">
                <a16:creationId xmlns:a16="http://schemas.microsoft.com/office/drawing/2014/main" id="{89D8DB46-1E79-1C9C-905C-602EAFA526C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35007" y="5564699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8" name="椭圆 24">
            <a:extLst>
              <a:ext uri="{FF2B5EF4-FFF2-40B4-BE49-F238E27FC236}">
                <a16:creationId xmlns:a16="http://schemas.microsoft.com/office/drawing/2014/main" id="{EF67A2F5-01AA-A5CF-C097-1AEF9C643DB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19383" y="5564699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19" name="椭圆 25">
            <a:extLst>
              <a:ext uri="{FF2B5EF4-FFF2-40B4-BE49-F238E27FC236}">
                <a16:creationId xmlns:a16="http://schemas.microsoft.com/office/drawing/2014/main" id="{6F74DB34-F4B4-C6FD-8636-FC7BFFC07FB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35007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0" name="椭圆 26">
            <a:extLst>
              <a:ext uri="{FF2B5EF4-FFF2-40B4-BE49-F238E27FC236}">
                <a16:creationId xmlns:a16="http://schemas.microsoft.com/office/drawing/2014/main" id="{8719F630-EA82-71AC-8E03-AC06AF643F6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8911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1" name="椭圆 27">
            <a:extLst>
              <a:ext uri="{FF2B5EF4-FFF2-40B4-BE49-F238E27FC236}">
                <a16:creationId xmlns:a16="http://schemas.microsoft.com/office/drawing/2014/main" id="{46B7848A-46D9-3690-42FD-E9D0329397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088133" y="4308481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22" name="椭圆 28">
            <a:extLst>
              <a:ext uri="{FF2B5EF4-FFF2-40B4-BE49-F238E27FC236}">
                <a16:creationId xmlns:a16="http://schemas.microsoft.com/office/drawing/2014/main" id="{FFD8E62C-173D-FBD7-FA47-A420F1BFF60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54519" y="3121260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23" name="直线箭头连接符 30">
            <a:extLst>
              <a:ext uri="{FF2B5EF4-FFF2-40B4-BE49-F238E27FC236}">
                <a16:creationId xmlns:a16="http://schemas.microsoft.com/office/drawing/2014/main" id="{741E333F-D321-288A-628A-3612928E98D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289892" y="4984576"/>
            <a:ext cx="742311" cy="40358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线箭头连接符 31">
            <a:extLst>
              <a:ext uri="{FF2B5EF4-FFF2-40B4-BE49-F238E27FC236}">
                <a16:creationId xmlns:a16="http://schemas.microsoft.com/office/drawing/2014/main" id="{A3D564A4-3B04-44B3-84A4-706529A4DF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463133" y="5157817"/>
            <a:ext cx="799412" cy="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32">
            <a:extLst>
              <a:ext uri="{FF2B5EF4-FFF2-40B4-BE49-F238E27FC236}">
                <a16:creationId xmlns:a16="http://schemas.microsoft.com/office/drawing/2014/main" id="{37FE7107-88C7-0B0A-A732-29B95A6F2ACE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710084" y="4910865"/>
            <a:ext cx="799412" cy="49390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线箭头连接符 33">
            <a:extLst>
              <a:ext uri="{FF2B5EF4-FFF2-40B4-BE49-F238E27FC236}">
                <a16:creationId xmlns:a16="http://schemas.microsoft.com/office/drawing/2014/main" id="{553F66B9-6EF9-3C75-8FCD-F475609842E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190268" y="4430681"/>
            <a:ext cx="799412" cy="145427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线箭头连接符 34">
            <a:extLst>
              <a:ext uri="{FF2B5EF4-FFF2-40B4-BE49-F238E27FC236}">
                <a16:creationId xmlns:a16="http://schemas.microsoft.com/office/drawing/2014/main" id="{604BEF9A-82F4-3AF6-98DE-B080305D5CE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748956" y="4950880"/>
            <a:ext cx="799412" cy="413873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线箭头连接符 35">
            <a:extLst>
              <a:ext uri="{FF2B5EF4-FFF2-40B4-BE49-F238E27FC236}">
                <a16:creationId xmlns:a16="http://schemas.microsoft.com/office/drawing/2014/main" id="{F6CAE4F3-AFED-3DD8-5AC1-D208850459F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998734" y="5172076"/>
            <a:ext cx="742311" cy="28582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线箭头连接符 36">
            <a:extLst>
              <a:ext uri="{FF2B5EF4-FFF2-40B4-BE49-F238E27FC236}">
                <a16:creationId xmlns:a16="http://schemas.microsoft.com/office/drawing/2014/main" id="{C44302DE-30A2-E543-B910-026F7C003FB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436648" y="4677062"/>
            <a:ext cx="799412" cy="961510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线箭头连接符 37">
            <a:extLst>
              <a:ext uri="{FF2B5EF4-FFF2-40B4-BE49-F238E27FC236}">
                <a16:creationId xmlns:a16="http://schemas.microsoft.com/office/drawing/2014/main" id="{584E2AAE-8CE3-87C1-997A-F784824FF5B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867256" y="4576420"/>
            <a:ext cx="742311" cy="121989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线箭头连接符 38">
            <a:extLst>
              <a:ext uri="{FF2B5EF4-FFF2-40B4-BE49-F238E27FC236}">
                <a16:creationId xmlns:a16="http://schemas.microsoft.com/office/drawing/2014/main" id="{BA349045-610E-65E9-CE39-75F0225AFB8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037638" y="4746803"/>
            <a:ext cx="799412" cy="822028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线箭头连接符 39">
            <a:extLst>
              <a:ext uri="{FF2B5EF4-FFF2-40B4-BE49-F238E27FC236}">
                <a16:creationId xmlns:a16="http://schemas.microsoft.com/office/drawing/2014/main" id="{88C01E69-A0DB-09A1-EB2C-CA1F615102A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278269" y="4987434"/>
            <a:ext cx="742311" cy="397866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线箭头连接符 40">
            <a:extLst>
              <a:ext uri="{FF2B5EF4-FFF2-40B4-BE49-F238E27FC236}">
                <a16:creationId xmlns:a16="http://schemas.microsoft.com/office/drawing/2014/main" id="{FEF48DD0-9C7B-4FEE-A719-AC53ED6E1BA8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449225" y="5157245"/>
            <a:ext cx="799412" cy="114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线箭头连接符 41">
            <a:extLst>
              <a:ext uri="{FF2B5EF4-FFF2-40B4-BE49-F238E27FC236}">
                <a16:creationId xmlns:a16="http://schemas.microsoft.com/office/drawing/2014/main" id="{3AB9CD83-BBF4-0F00-F74F-E46DCA10F8F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683027" y="4923441"/>
            <a:ext cx="799412" cy="468751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线箭头连接符 42">
            <a:extLst>
              <a:ext uri="{FF2B5EF4-FFF2-40B4-BE49-F238E27FC236}">
                <a16:creationId xmlns:a16="http://schemas.microsoft.com/office/drawing/2014/main" id="{0ECCAF8A-8B5C-9791-C16E-25C1D79A684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351258" y="3668534"/>
            <a:ext cx="673314" cy="592227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线箭头连接符 43">
            <a:extLst>
              <a:ext uri="{FF2B5EF4-FFF2-40B4-BE49-F238E27FC236}">
                <a16:creationId xmlns:a16="http://schemas.microsoft.com/office/drawing/2014/main" id="{F59D5FA6-0A8A-6CAD-4AC9-708F8E7C133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634749" y="3853702"/>
            <a:ext cx="675693" cy="21951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44">
            <a:extLst>
              <a:ext uri="{FF2B5EF4-FFF2-40B4-BE49-F238E27FC236}">
                <a16:creationId xmlns:a16="http://schemas.microsoft.com/office/drawing/2014/main" id="{9E0E5B57-1C99-55E0-1D04-686DC0FF8B1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916046" y="3860608"/>
            <a:ext cx="673314" cy="208080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线箭头连接符 45">
            <a:extLst>
              <a:ext uri="{FF2B5EF4-FFF2-40B4-BE49-F238E27FC236}">
                <a16:creationId xmlns:a16="http://schemas.microsoft.com/office/drawing/2014/main" id="{9D0BEA97-5670-5EC9-3BE0-1AC687F34E1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178463" y="3630266"/>
            <a:ext cx="730415" cy="61166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49">
            <a:extLst>
              <a:ext uri="{FF2B5EF4-FFF2-40B4-BE49-F238E27FC236}">
                <a16:creationId xmlns:a16="http://schemas.microsoft.com/office/drawing/2014/main" id="{B7EA9148-0227-857D-6D3C-DA914C73AA4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956465" y="4664485"/>
            <a:ext cx="799412" cy="986664"/>
          </a:xfrm>
          <a:prstGeom prst="straightConnector1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线箭头连接符 50">
            <a:extLst>
              <a:ext uri="{FF2B5EF4-FFF2-40B4-BE49-F238E27FC236}">
                <a16:creationId xmlns:a16="http://schemas.microsoft.com/office/drawing/2014/main" id="{6CDB1A0F-6513-81A4-C3C2-1E476AFA1D3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515032" y="3499227"/>
            <a:ext cx="707813" cy="896343"/>
          </a:xfrm>
          <a:prstGeom prst="straightConnector1">
            <a:avLst/>
          </a:prstGeom>
          <a:noFill/>
          <a:ln w="9525">
            <a:solidFill>
              <a:schemeClr val="tx1">
                <a:alpha val="27058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椭圆 14">
            <a:extLst>
              <a:ext uri="{FF2B5EF4-FFF2-40B4-BE49-F238E27FC236}">
                <a16:creationId xmlns:a16="http://schemas.microsoft.com/office/drawing/2014/main" id="{CA86D038-17AA-35DC-FE55-57483221D86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66828" y="4311385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2" name="椭圆 15">
            <a:extLst>
              <a:ext uri="{FF2B5EF4-FFF2-40B4-BE49-F238E27FC236}">
                <a16:creationId xmlns:a16="http://schemas.microsoft.com/office/drawing/2014/main" id="{8BBD516F-F811-1690-4A48-5E7B7A5ED0B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624527" y="4311385"/>
            <a:ext cx="456807" cy="439025"/>
          </a:xfrm>
          <a:prstGeom prst="ellipse">
            <a:avLst/>
          </a:prstGeom>
          <a:solidFill>
            <a:srgbClr val="FF870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43" name="直线箭头连接符 44">
            <a:extLst>
              <a:ext uri="{FF2B5EF4-FFF2-40B4-BE49-F238E27FC236}">
                <a16:creationId xmlns:a16="http://schemas.microsoft.com/office/drawing/2014/main" id="{325C8C41-4162-3B3E-C464-1C45DD01570C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574000" y="4773685"/>
            <a:ext cx="742311" cy="827745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5">
            <a:extLst>
              <a:ext uri="{FF2B5EF4-FFF2-40B4-BE49-F238E27FC236}">
                <a16:creationId xmlns:a16="http://schemas.microsoft.com/office/drawing/2014/main" id="{F4D529D3-1F3E-440F-5647-B86BA2F7313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8207386" y="4968045"/>
            <a:ext cx="742311" cy="439025"/>
          </a:xfrm>
          <a:prstGeom prst="straightConnector1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椭圆 3">
            <a:extLst>
              <a:ext uri="{FF2B5EF4-FFF2-40B4-BE49-F238E27FC236}">
                <a16:creationId xmlns:a16="http://schemas.microsoft.com/office/drawing/2014/main" id="{47BBA9E6-D601-235E-31FB-A859C491DA1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rgbClr val="F6764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6" name="椭圆 12">
            <a:extLst>
              <a:ext uri="{FF2B5EF4-FFF2-40B4-BE49-F238E27FC236}">
                <a16:creationId xmlns:a16="http://schemas.microsoft.com/office/drawing/2014/main" id="{EC377264-257F-B1F4-641F-9749D8FCCE5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127196" y="5566414"/>
            <a:ext cx="456807" cy="4390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7" name="椭圆 24">
            <a:extLst>
              <a:ext uri="{FF2B5EF4-FFF2-40B4-BE49-F238E27FC236}">
                <a16:creationId xmlns:a16="http://schemas.microsoft.com/office/drawing/2014/main" id="{F904F912-6A0F-681E-73F8-5A923A27714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639202" y="5567442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8" name="椭圆 24">
            <a:extLst>
              <a:ext uri="{FF2B5EF4-FFF2-40B4-BE49-F238E27FC236}">
                <a16:creationId xmlns:a16="http://schemas.microsoft.com/office/drawing/2014/main" id="{B23D8888-BBF5-667F-6BCA-AF65B254041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99831" y="556744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sp>
        <p:nvSpPr>
          <p:cNvPr id="49" name="椭圆 24">
            <a:extLst>
              <a:ext uri="{FF2B5EF4-FFF2-40B4-BE49-F238E27FC236}">
                <a16:creationId xmlns:a16="http://schemas.microsoft.com/office/drawing/2014/main" id="{AC691079-9CDB-6C8E-CCB7-E4BFDB9712C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872969" y="4311223"/>
            <a:ext cx="456807" cy="44245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1pPr>
            <a:lvl2pPr marL="742950" indent="-2857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3000">
                <a:solidFill>
                  <a:schemeClr val="tx1"/>
                </a:solidFill>
                <a:latin typeface="Georgi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Georgia" charset="0"/>
              </a:defRPr>
            </a:lvl4pPr>
            <a:lvl5pPr marL="2057400" indent="-228600">
              <a:spcBef>
                <a:spcPct val="20000"/>
              </a:spcBef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000">
                <a:solidFill>
                  <a:schemeClr val="tx1"/>
                </a:solidFill>
                <a:latin typeface="Georgi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3800"/>
          </a:p>
        </p:txBody>
      </p:sp>
      <p:cxnSp>
        <p:nvCxnSpPr>
          <p:cNvPr id="50" name="直线箭头连接符 40">
            <a:extLst>
              <a:ext uri="{FF2B5EF4-FFF2-40B4-BE49-F238E27FC236}">
                <a16:creationId xmlns:a16="http://schemas.microsoft.com/office/drawing/2014/main" id="{C45AB08C-4201-3372-56D0-19DF5B761B7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959786" y="4652446"/>
            <a:ext cx="800965" cy="1014674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线箭头连接符 40">
            <a:extLst>
              <a:ext uri="{FF2B5EF4-FFF2-40B4-BE49-F238E27FC236}">
                <a16:creationId xmlns:a16="http://schemas.microsoft.com/office/drawing/2014/main" id="{B90D15CA-0988-C179-B978-886672C12DE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>
            <a:off x="7582558" y="4360220"/>
            <a:ext cx="869053" cy="1664837"/>
          </a:xfrm>
          <a:prstGeom prst="straightConnector1">
            <a:avLst/>
          </a:prstGeom>
          <a:noFill/>
          <a:ln w="9525">
            <a:solidFill>
              <a:schemeClr val="bg1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06A1684-BAD5-12D9-380E-99C3DD27FA30}"/>
              </a:ext>
            </a:extLst>
          </p:cNvPr>
          <p:cNvCxnSpPr/>
          <p:nvPr/>
        </p:nvCxnSpPr>
        <p:spPr>
          <a:xfrm rot="16200000">
            <a:off x="6950878" y="5050189"/>
            <a:ext cx="810763" cy="34318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25CE491-A328-22FC-47B1-7316FF9BAE41}"/>
              </a:ext>
            </a:extLst>
          </p:cNvPr>
          <p:cNvCxnSpPr/>
          <p:nvPr/>
        </p:nvCxnSpPr>
        <p:spPr>
          <a:xfrm rot="16200000" flipV="1">
            <a:off x="9190995" y="4883655"/>
            <a:ext cx="802154" cy="551068"/>
          </a:xfrm>
          <a:prstGeom prst="straightConnector1">
            <a:avLst/>
          </a:prstGeom>
          <a:ln w="95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11410E8D-203B-3C2B-A374-73C69E3BCB2F}"/>
              </a:ext>
            </a:extLst>
          </p:cNvPr>
          <p:cNvSpPr txBox="1"/>
          <p:nvPr/>
        </p:nvSpPr>
        <p:spPr>
          <a:xfrm flipH="1">
            <a:off x="9510297" y="4168880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435182F-6AA5-7387-E973-B8ECCE33D9D4}"/>
              </a:ext>
            </a:extLst>
          </p:cNvPr>
          <p:cNvSpPr txBox="1"/>
          <p:nvPr/>
        </p:nvSpPr>
        <p:spPr>
          <a:xfrm flipH="1">
            <a:off x="9161657" y="5416221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EEAD2CB2-236C-F0C8-84E3-F05F2865F493}"/>
              </a:ext>
            </a:extLst>
          </p:cNvPr>
          <p:cNvSpPr txBox="1"/>
          <p:nvPr/>
        </p:nvSpPr>
        <p:spPr>
          <a:xfrm flipH="1">
            <a:off x="7262115" y="5456174"/>
            <a:ext cx="50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667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Assumption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5F701BB2-FCFC-9E5A-F2B9-3873688B5C11}"/>
              </a:ext>
            </a:extLst>
          </p:cNvPr>
          <p:cNvSpPr/>
          <p:nvPr/>
        </p:nvSpPr>
        <p:spPr>
          <a:xfrm rot="16200000">
            <a:off x="5419565" y="-53150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罐形 7">
            <a:extLst>
              <a:ext uri="{FF2B5EF4-FFF2-40B4-BE49-F238E27FC236}">
                <a16:creationId xmlns:a16="http://schemas.microsoft.com/office/drawing/2014/main" id="{66CC3A75-BC83-01D2-7E43-50E2A153F18E}"/>
              </a:ext>
            </a:extLst>
          </p:cNvPr>
          <p:cNvSpPr/>
          <p:nvPr/>
        </p:nvSpPr>
        <p:spPr>
          <a:xfrm rot="16200000">
            <a:off x="8395847" y="2444781"/>
            <a:ext cx="1515035" cy="2017061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B02B79-B942-55A3-6C09-4621C61C0924}"/>
              </a:ext>
            </a:extLst>
          </p:cNvPr>
          <p:cNvSpPr txBox="1"/>
          <p:nvPr/>
        </p:nvSpPr>
        <p:spPr>
          <a:xfrm>
            <a:off x="4334833" y="200215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1A4C9A-714E-4779-3BB7-0E62DE4264FC}"/>
              </a:ext>
            </a:extLst>
          </p:cNvPr>
          <p:cNvSpPr txBox="1"/>
          <p:nvPr/>
        </p:nvSpPr>
        <p:spPr>
          <a:xfrm>
            <a:off x="8727539" y="200215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A0D4570-96DB-A1A3-8A0D-8E39644E4C16}"/>
              </a:ext>
            </a:extLst>
          </p:cNvPr>
          <p:cNvSpPr txBox="1"/>
          <p:nvPr/>
        </p:nvSpPr>
        <p:spPr>
          <a:xfrm>
            <a:off x="8010360" y="4384522"/>
            <a:ext cx="13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2012-12-11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564563D-B8B6-6A59-9A05-CAC42041A7E6}"/>
              </a:ext>
            </a:extLst>
          </p:cNvPr>
          <p:cNvSpPr txBox="1"/>
          <p:nvPr/>
        </p:nvSpPr>
        <p:spPr>
          <a:xfrm>
            <a:off x="9579184" y="4379793"/>
            <a:ext cx="210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2012-12-31</a:t>
            </a:r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FB8544D-CE0A-7AAF-FE04-B7BDA993B03C}"/>
              </a:ext>
            </a:extLst>
          </p:cNvPr>
          <p:cNvSpPr txBox="1"/>
          <p:nvPr/>
        </p:nvSpPr>
        <p:spPr>
          <a:xfrm>
            <a:off x="2048834" y="4441640"/>
            <a:ext cx="1568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2011-1-1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65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AE3F5560-389A-FAD3-3790-E0BFDE5277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5417" y="1443299"/>
                <a:ext cx="4465320" cy="767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eLU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max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(0,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AE3F5560-389A-FAD3-3790-E0BFDE52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17" y="1443299"/>
                <a:ext cx="4465320" cy="767946"/>
              </a:xfrm>
              <a:prstGeom prst="rect">
                <a:avLst/>
              </a:prstGeom>
              <a:blipFill>
                <a:blip r:embed="rId6"/>
                <a:stretch>
                  <a:fillRect l="-2557" t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5D7FF6B4-646E-691E-E974-1E214FC21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261" y="250299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AC4611-6AC2-9B57-DBB5-981527EDFF37}"/>
                  </a:ext>
                </a:extLst>
              </p:cNvPr>
              <p:cNvSpPr/>
              <p:nvPr/>
            </p:nvSpPr>
            <p:spPr>
              <a:xfrm>
                <a:off x="6875417" y="3964150"/>
                <a:ext cx="19555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(0,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1AC4611-6AC2-9B57-DBB5-981527EDF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417" y="3964150"/>
                <a:ext cx="195559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985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罐形 6">
            <a:extLst>
              <a:ext uri="{FF2B5EF4-FFF2-40B4-BE49-F238E27FC236}">
                <a16:creationId xmlns:a16="http://schemas.microsoft.com/office/drawing/2014/main" id="{5F701BB2-FCFC-9E5A-F2B9-3873688B5C11}"/>
              </a:ext>
            </a:extLst>
          </p:cNvPr>
          <p:cNvSpPr/>
          <p:nvPr/>
        </p:nvSpPr>
        <p:spPr>
          <a:xfrm rot="16200000">
            <a:off x="5419565" y="-531501"/>
            <a:ext cx="1515035" cy="7969626"/>
          </a:xfrm>
          <a:prstGeom prst="can">
            <a:avLst/>
          </a:prstGeom>
          <a:solidFill>
            <a:srgbClr val="FF7200"/>
          </a:solidFill>
          <a:ln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罐形 7">
            <a:extLst>
              <a:ext uri="{FF2B5EF4-FFF2-40B4-BE49-F238E27FC236}">
                <a16:creationId xmlns:a16="http://schemas.microsoft.com/office/drawing/2014/main" id="{66CC3A75-BC83-01D2-7E43-50E2A153F18E}"/>
              </a:ext>
            </a:extLst>
          </p:cNvPr>
          <p:cNvSpPr/>
          <p:nvPr/>
        </p:nvSpPr>
        <p:spPr>
          <a:xfrm rot="16200000">
            <a:off x="8346790" y="2395722"/>
            <a:ext cx="1515035" cy="211517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BB02B79-B942-55A3-6C09-4621C61C0924}"/>
              </a:ext>
            </a:extLst>
          </p:cNvPr>
          <p:cNvSpPr txBox="1"/>
          <p:nvPr/>
        </p:nvSpPr>
        <p:spPr>
          <a:xfrm>
            <a:off x="4334833" y="200215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1A4C9A-714E-4779-3BB7-0E62DE4264FC}"/>
              </a:ext>
            </a:extLst>
          </p:cNvPr>
          <p:cNvSpPr txBox="1"/>
          <p:nvPr/>
        </p:nvSpPr>
        <p:spPr>
          <a:xfrm>
            <a:off x="8727539" y="2002150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ACFFC5BF-B8EA-900F-44B4-30191C941D89}"/>
              </a:ext>
            </a:extLst>
          </p:cNvPr>
          <p:cNvSpPr/>
          <p:nvPr/>
        </p:nvSpPr>
        <p:spPr>
          <a:xfrm rot="16200000">
            <a:off x="5652281" y="1136783"/>
            <a:ext cx="887439" cy="755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5ED0BD-2A67-34DF-0F8A-16BB6AC63884}"/>
              </a:ext>
            </a:extLst>
          </p:cNvPr>
          <p:cNvSpPr txBox="1"/>
          <p:nvPr/>
        </p:nvSpPr>
        <p:spPr>
          <a:xfrm>
            <a:off x="4846981" y="5469897"/>
            <a:ext cx="408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随机打乱（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Shuffle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997857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Homework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5C9C13B4-0AE4-71CA-651E-F3B100F7D986}"/>
              </a:ext>
            </a:extLst>
          </p:cNvPr>
          <p:cNvSpPr txBox="1">
            <a:spLocks/>
          </p:cNvSpPr>
          <p:nvPr/>
        </p:nvSpPr>
        <p:spPr>
          <a:xfrm>
            <a:off x="1025912" y="1597573"/>
            <a:ext cx="9523555" cy="4923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练习：</a:t>
            </a: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实现一个三分类网络，对自行车预测数据进行高、中、低这三个类别的划分</a:t>
            </a:r>
          </a:p>
        </p:txBody>
      </p:sp>
    </p:spTree>
    <p:extLst>
      <p:ext uri="{BB962C8B-B14F-4D97-AF65-F5344CB8AC3E}">
        <p14:creationId xmlns:p14="http://schemas.microsoft.com/office/powerpoint/2010/main" val="559612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9A6BC05-68DF-F044-49A8-4A1F830CB54A}"/>
              </a:ext>
            </a:extLst>
          </p:cNvPr>
          <p:cNvGrpSpPr/>
          <p:nvPr/>
        </p:nvGrpSpPr>
        <p:grpSpPr>
          <a:xfrm>
            <a:off x="1348091" y="2022720"/>
            <a:ext cx="10001938" cy="3318280"/>
            <a:chOff x="1348091" y="2022720"/>
            <a:chExt cx="10001938" cy="331828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83461A4-A35C-0F14-63EF-122786085989}"/>
                </a:ext>
              </a:extLst>
            </p:cNvPr>
            <p:cNvSpPr/>
            <p:nvPr/>
          </p:nvSpPr>
          <p:spPr>
            <a:xfrm>
              <a:off x="134809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FF152C8-F68A-9728-011C-5DCAA2015933}"/>
                </a:ext>
              </a:extLst>
            </p:cNvPr>
            <p:cNvSpPr/>
            <p:nvPr/>
          </p:nvSpPr>
          <p:spPr>
            <a:xfrm>
              <a:off x="1626160" y="2300788"/>
              <a:ext cx="767997" cy="767997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F0000">
                  <a:alpha val="0"/>
                </a:srgb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任意形状 4">
              <a:extLst>
                <a:ext uri="{FF2B5EF4-FFF2-40B4-BE49-F238E27FC236}">
                  <a16:creationId xmlns:a16="http://schemas.microsoft.com/office/drawing/2014/main" id="{75ECA20A-9E00-03D2-A63D-AC788A9879B7}"/>
                </a:ext>
              </a:extLst>
            </p:cNvPr>
            <p:cNvSpPr/>
            <p:nvPr/>
          </p:nvSpPr>
          <p:spPr>
            <a:xfrm>
              <a:off x="2955968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Feedforward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NN</a:t>
              </a:r>
              <a:endParaRPr lang="en-US" sz="2400" kern="1200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A008F56-A612-49BD-216B-E0B105A45CE7}"/>
                </a:ext>
              </a:extLst>
            </p:cNvPr>
            <p:cNvSpPr/>
            <p:nvPr/>
          </p:nvSpPr>
          <p:spPr>
            <a:xfrm>
              <a:off x="6620981" y="2022720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矩形 8" descr="已断开">
              <a:extLst>
                <a:ext uri="{FF2B5EF4-FFF2-40B4-BE49-F238E27FC236}">
                  <a16:creationId xmlns:a16="http://schemas.microsoft.com/office/drawing/2014/main" id="{7DF39673-BB57-D0D9-9581-4C0A88C6AFB0}"/>
                </a:ext>
              </a:extLst>
            </p:cNvPr>
            <p:cNvSpPr/>
            <p:nvPr/>
          </p:nvSpPr>
          <p:spPr>
            <a:xfrm>
              <a:off x="6899049" y="2300788"/>
              <a:ext cx="767997" cy="767997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3DA7E96D-B521-D035-838B-B899D96A9670}"/>
                </a:ext>
              </a:extLst>
            </p:cNvPr>
            <p:cNvSpPr/>
            <p:nvPr/>
          </p:nvSpPr>
          <p:spPr>
            <a:xfrm>
              <a:off x="8228857" y="2022720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en-US" altLang="zh-CN" sz="2400" kern="1200" dirty="0"/>
                <a:t>An</a:t>
              </a:r>
              <a:r>
                <a:rPr kumimoji="1" lang="zh-CN" altLang="en-US" sz="2400" kern="1200" dirty="0"/>
                <a:t> </a:t>
              </a:r>
              <a:r>
                <a:rPr kumimoji="1" lang="en-US" altLang="zh-CN" sz="2400" kern="1200" dirty="0"/>
                <a:t>Example</a:t>
              </a:r>
              <a:endParaRPr lang="en-US" sz="2400" kern="1200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EFFF282-AEAC-C052-021A-78EA61298103}"/>
                </a:ext>
              </a:extLst>
            </p:cNvPr>
            <p:cNvSpPr/>
            <p:nvPr/>
          </p:nvSpPr>
          <p:spPr>
            <a:xfrm>
              <a:off x="134809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矩形 14" descr="数据库">
              <a:extLst>
                <a:ext uri="{FF2B5EF4-FFF2-40B4-BE49-F238E27FC236}">
                  <a16:creationId xmlns:a16="http://schemas.microsoft.com/office/drawing/2014/main" id="{20A23AC3-36A4-713E-F363-4ED4DF2E2317}"/>
                </a:ext>
              </a:extLst>
            </p:cNvPr>
            <p:cNvSpPr/>
            <p:nvPr/>
          </p:nvSpPr>
          <p:spPr>
            <a:xfrm>
              <a:off x="1626160" y="4294935"/>
              <a:ext cx="767997" cy="767997"/>
            </a:xfrm>
            <a:prstGeom prst="rect">
              <a:avLst/>
            </a:prstGeom>
            <a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9A8C17B5-2637-2791-EBFB-B8893260E044}"/>
                </a:ext>
              </a:extLst>
            </p:cNvPr>
            <p:cNvSpPr/>
            <p:nvPr/>
          </p:nvSpPr>
          <p:spPr>
            <a:xfrm>
              <a:off x="2955968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/>
                <a:t>Diagnosis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C295A4E-0CEC-EC50-6059-A36F08BF198B}"/>
                </a:ext>
              </a:extLst>
            </p:cNvPr>
            <p:cNvSpPr/>
            <p:nvPr/>
          </p:nvSpPr>
          <p:spPr>
            <a:xfrm>
              <a:off x="6620981" y="4016867"/>
              <a:ext cx="1324133" cy="1324133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99742641-D1A0-C4E2-09C8-9227420CB5A0}"/>
                </a:ext>
              </a:extLst>
            </p:cNvPr>
            <p:cNvSpPr/>
            <p:nvPr/>
          </p:nvSpPr>
          <p:spPr>
            <a:xfrm>
              <a:off x="8228857" y="4016867"/>
              <a:ext cx="3121172" cy="1324133"/>
            </a:xfrm>
            <a:custGeom>
              <a:avLst/>
              <a:gdLst>
                <a:gd name="connsiteX0" fmla="*/ 0 w 3121172"/>
                <a:gd name="connsiteY0" fmla="*/ 0 h 1324133"/>
                <a:gd name="connsiteX1" fmla="*/ 3121172 w 3121172"/>
                <a:gd name="connsiteY1" fmla="*/ 0 h 1324133"/>
                <a:gd name="connsiteX2" fmla="*/ 3121172 w 3121172"/>
                <a:gd name="connsiteY2" fmla="*/ 1324133 h 1324133"/>
                <a:gd name="connsiteX3" fmla="*/ 0 w 3121172"/>
                <a:gd name="connsiteY3" fmla="*/ 1324133 h 1324133"/>
                <a:gd name="connsiteX4" fmla="*/ 0 w 3121172"/>
                <a:gd name="connsiteY4" fmla="*/ 0 h 132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1172" h="1324133">
                  <a:moveTo>
                    <a:pt x="0" y="0"/>
                  </a:moveTo>
                  <a:lnTo>
                    <a:pt x="3121172" y="0"/>
                  </a:lnTo>
                  <a:lnTo>
                    <a:pt x="3121172" y="1324133"/>
                  </a:lnTo>
                  <a:lnTo>
                    <a:pt x="0" y="13241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solidFill>
                    <a:srgbClr val="FF0000"/>
                  </a:solidFill>
                </a:rPr>
                <a:t>Classification</a:t>
              </a:r>
              <a:r>
                <a:rPr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kern="1200" dirty="0">
                  <a:solidFill>
                    <a:srgbClr val="FF0000"/>
                  </a:solidFill>
                </a:rPr>
                <a:t>by</a:t>
              </a:r>
              <a:r>
                <a:rPr lang="zh-CN" altLang="en-US" sz="2400" kern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2400" kern="1200" dirty="0">
                  <a:solidFill>
                    <a:srgbClr val="FF0000"/>
                  </a:solidFill>
                </a:rPr>
                <a:t>NN</a:t>
              </a:r>
              <a:endParaRPr lang="zh-CN" altLang="en-US" sz="24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矩形 19" descr="数据库">
            <a:extLst>
              <a:ext uri="{FF2B5EF4-FFF2-40B4-BE49-F238E27FC236}">
                <a16:creationId xmlns:a16="http://schemas.microsoft.com/office/drawing/2014/main" id="{ECD375E6-79DE-C7AD-2465-2CA1D9BA53EA}"/>
              </a:ext>
            </a:extLst>
          </p:cNvPr>
          <p:cNvSpPr/>
          <p:nvPr/>
        </p:nvSpPr>
        <p:spPr>
          <a:xfrm>
            <a:off x="6934990" y="4294934"/>
            <a:ext cx="767997" cy="767997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4128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F89942-26C0-651E-0B7F-A11157BAFD85}"/>
              </a:ext>
            </a:extLst>
          </p:cNvPr>
          <p:cNvSpPr txBox="1"/>
          <p:nvPr/>
        </p:nvSpPr>
        <p:spPr>
          <a:xfrm>
            <a:off x="3612716" y="5056807"/>
            <a:ext cx="497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通常情况下，如果我们要将输入的信号分成</a:t>
            </a:r>
            <a:r>
              <a:rPr kumimoji="1" lang="en-US" altLang="zh-CN" dirty="0"/>
              <a:t>N</a:t>
            </a:r>
            <a:r>
              <a:rPr kumimoji="1" lang="zh-CN" altLang="en-US" dirty="0"/>
              <a:t>类，输出层就需要用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个单元</a:t>
            </a:r>
          </a:p>
        </p:txBody>
      </p:sp>
    </p:spTree>
    <p:extLst>
      <p:ext uri="{BB962C8B-B14F-4D97-AF65-F5344CB8AC3E}">
        <p14:creationId xmlns:p14="http://schemas.microsoft.com/office/powerpoint/2010/main" val="36009968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E704E5-28FD-0C31-82ED-2B2FD0382AC4}"/>
              </a:ext>
            </a:extLst>
          </p:cNvPr>
          <p:cNvSpPr txBox="1"/>
          <p:nvPr/>
        </p:nvSpPr>
        <p:spPr>
          <a:xfrm>
            <a:off x="2959420" y="4773748"/>
            <a:ext cx="7818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每个神经元有不同强度的输出，记为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并且这些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满足：</a:t>
            </a:r>
            <a:endParaRPr kumimoji="1" lang="en-US" altLang="zh-CN" dirty="0"/>
          </a:p>
          <a:p>
            <a:endParaRPr kumimoji="1" lang="en-US" altLang="zh-CN" baseline="-25000" dirty="0"/>
          </a:p>
          <a:p>
            <a:r>
              <a:rPr kumimoji="1" lang="en-US" altLang="zh-CN" baseline="-25000" dirty="0"/>
              <a:t> </a:t>
            </a:r>
            <a:r>
              <a:rPr kumimoji="1" lang="zh-CN" altLang="en-US" dirty="0"/>
              <a:t>所以，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又可以看作是概率值</a:t>
            </a:r>
          </a:p>
          <a:p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/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blipFill>
                <a:blip r:embed="rId6"/>
                <a:stretch>
                  <a:fillRect l="-81481" t="-109524" r="-4938" b="-169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B458F4C-A133-368A-8851-D0DE7753E44C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3A65B76-87C1-ED2D-B34F-31574D348D04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78DAC1F-1E6F-BF24-F731-989DA12436FF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BBA41C8-9EB6-48D1-EF45-8F49D9E200DC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96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神经网络如何实现最后一层？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7" y="1448672"/>
            <a:ext cx="5544536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52ED6FA-FA6F-EA46-9E8B-D08A2C5EB333}"/>
              </a:ext>
            </a:extLst>
          </p:cNvPr>
          <p:cNvSpPr/>
          <p:nvPr/>
        </p:nvSpPr>
        <p:spPr>
          <a:xfrm>
            <a:off x="6904031" y="1115088"/>
            <a:ext cx="1992623" cy="3302000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/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blipFill>
                <a:blip r:embed="rId6"/>
                <a:stretch>
                  <a:fillRect l="-649" t="-92958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7D4D9F7-3E2C-C1BB-6BDB-0BE5F38E6D6E}"/>
              </a:ext>
            </a:extLst>
          </p:cNvPr>
          <p:cNvSpPr txBox="1"/>
          <p:nvPr/>
        </p:nvSpPr>
        <p:spPr>
          <a:xfrm>
            <a:off x="8056295" y="5076721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7F32979-F41A-0C22-DDB6-875C0405F970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6EBDD34-42F6-F670-6EF3-7DC7BA7D9CAD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8593643-FC92-57B0-CE1F-EFCEE6E6A349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3433588-340B-3B3D-5ACC-5E75532F2A44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6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/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blipFill>
                <a:blip r:embed="rId4"/>
                <a:stretch>
                  <a:fillRect l="-649" t="-94366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3F75330-7B61-EA33-82F5-F6A9A46FE454}"/>
              </a:ext>
            </a:extLst>
          </p:cNvPr>
          <p:cNvSpPr txBox="1"/>
          <p:nvPr/>
        </p:nvSpPr>
        <p:spPr>
          <a:xfrm>
            <a:off x="10494600" y="614240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CFEE69-0A64-FA98-BDF5-48901294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071" y="1492192"/>
            <a:ext cx="5621229" cy="43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如何评估神经网络？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83A61360-D309-8C12-5F5E-A65B66E8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1512523"/>
            <a:ext cx="5570919" cy="27759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BD4754-6BCD-1124-71EE-0515044E2036}"/>
              </a:ext>
            </a:extLst>
          </p:cNvPr>
          <p:cNvSpPr txBox="1"/>
          <p:nvPr/>
        </p:nvSpPr>
        <p:spPr>
          <a:xfrm>
            <a:off x="6799972" y="618951"/>
            <a:ext cx="40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如果现在神经</a:t>
            </a:r>
            <a:r>
              <a:rPr kumimoji="1" lang="zh-CN" altLang="en-US" dirty="0"/>
              <a:t>网络最后一层的输出是：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/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blipFill>
                <a:blip r:embed="rId5"/>
                <a:stretch>
                  <a:fillRect l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180E692-F71F-42AE-B1D1-1AB010C28821}"/>
              </a:ext>
            </a:extLst>
          </p:cNvPr>
          <p:cNvSpPr txBox="1"/>
          <p:nvPr/>
        </p:nvSpPr>
        <p:spPr>
          <a:xfrm>
            <a:off x="6855004" y="1759848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而该样本对应的标签（标准答案）是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，则计算这一个样本的损失为：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/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FFD3CD8-76E7-FB10-0458-314B34D7954F}"/>
              </a:ext>
            </a:extLst>
          </p:cNvPr>
          <p:cNvSpPr txBox="1"/>
          <p:nvPr/>
        </p:nvSpPr>
        <p:spPr>
          <a:xfrm>
            <a:off x="6886752" y="3072602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一般地，假如样本的标签为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，则该样本的损失为：</a:t>
            </a:r>
            <a:r>
              <a:rPr kumimoji="1" lang="en-US" altLang="zh-CN" dirty="0"/>
              <a:t>-log 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l</a:t>
            </a:r>
            <a:endParaRPr kumimoji="1"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2AF51-8609-7389-6B2D-D9257B1C405B}"/>
              </a:ext>
            </a:extLst>
          </p:cNvPr>
          <p:cNvSpPr txBox="1"/>
          <p:nvPr/>
        </p:nvSpPr>
        <p:spPr>
          <a:xfrm>
            <a:off x="6886752" y="3953559"/>
            <a:ext cx="45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于是，所有样本下的总损失函数为：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/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baseline="-25000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blipFill>
                <a:blip r:embed="rId7"/>
                <a:stretch>
                  <a:fillRect l="-2055" t="-109375" b="-16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52535F9-2788-8FEF-DD6D-2B4E67A22BEC}"/>
              </a:ext>
            </a:extLst>
          </p:cNvPr>
          <p:cNvSpPr txBox="1"/>
          <p:nvPr/>
        </p:nvSpPr>
        <p:spPr>
          <a:xfrm>
            <a:off x="7959906" y="5495751"/>
            <a:ext cx="15578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nn.NLLLoss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115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20C765-C7B4-B7E5-A396-7760E7BA6A3F}"/>
              </a:ext>
            </a:extLst>
          </p:cNvPr>
          <p:cNvSpPr txBox="1"/>
          <p:nvPr/>
        </p:nvSpPr>
        <p:spPr>
          <a:xfrm>
            <a:off x="3071055" y="4986464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通常，我们会选取最大的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所对应的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作为神经网络最后给出的分类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/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blipFill>
                <a:blip r:embed="rId6"/>
                <a:stretch>
                  <a:fillRect l="-2632" r="-877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FA64B0A-6FAD-4726-8AE8-80579D416860}"/>
              </a:ext>
            </a:extLst>
          </p:cNvPr>
          <p:cNvSpPr txBox="1"/>
          <p:nvPr/>
        </p:nvSpPr>
        <p:spPr>
          <a:xfrm>
            <a:off x="6980316" y="5465676"/>
            <a:ext cx="280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 =</a:t>
            </a:r>
            <a:r>
              <a:rPr kumimoji="1" lang="pl-PL" altLang="zh-CN" dirty="0"/>
              <a:t> </a:t>
            </a:r>
            <a:r>
              <a:rPr kumimoji="1" lang="pl-PL" altLang="zh-CN" dirty="0" err="1"/>
              <a:t>torch.max</a:t>
            </a:r>
            <a:r>
              <a:rPr kumimoji="1" lang="pl-PL" altLang="zh-CN" dirty="0"/>
              <a:t>(pi, 0)[1]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17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6B033DF-6901-6507-6761-74804E304458}"/>
              </a:ext>
            </a:extLst>
          </p:cNvPr>
          <p:cNvSpPr txBox="1"/>
          <p:nvPr/>
        </p:nvSpPr>
        <p:spPr>
          <a:xfrm>
            <a:off x="2697364" y="4767709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有时，也会将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视作概率，从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个中随机地选择一个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作为网络的输出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9388B7-89EA-8EF3-BE34-FD427FB9C78A}"/>
              </a:ext>
            </a:extLst>
          </p:cNvPr>
          <p:cNvSpPr txBox="1"/>
          <p:nvPr/>
        </p:nvSpPr>
        <p:spPr>
          <a:xfrm>
            <a:off x="3996554" y="5246921"/>
            <a:ext cx="2432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dirty="0"/>
              <a:t>s=</a:t>
            </a:r>
            <a:r>
              <a:rPr kumimoji="1" lang="en-US" altLang="zh-CN" dirty="0" err="1"/>
              <a:t>torch.multinomial</a:t>
            </a:r>
            <a:r>
              <a:rPr kumimoji="1" lang="en-US" altLang="zh-CN" dirty="0"/>
              <a:t>(pi, 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3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Activation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</p:spPr>
            <p:txBody>
              <a:bodyPr/>
              <a:lstStyle/>
              <a:p>
                <a:r>
                  <a:rPr kumimoji="1" lang="en-US" altLang="zh-CN" dirty="0"/>
                  <a:t>Sigmoid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D95C7BB-90F3-2AAA-D022-214CC94BE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041" y="1427038"/>
                <a:ext cx="10058400" cy="4023360"/>
              </a:xfrm>
              <a:blipFill>
                <a:blip r:embed="rId4"/>
                <a:stretch>
                  <a:fillRect l="-631" t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A13D78A-DE77-82F6-8157-7D3326AC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61" y="2466627"/>
            <a:ext cx="5220220" cy="3291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6AF4176-63D1-6296-D87B-5AD03217D7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9321" y="1407602"/>
                <a:ext cx="4465320" cy="767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anh</m:t>
                    </m:r>
                    <m:r>
                      <a:rPr kumimoji="1"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func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6AF4176-63D1-6296-D87B-5AD03217D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321" y="1407602"/>
                <a:ext cx="4465320" cy="767946"/>
              </a:xfrm>
              <a:prstGeom prst="rect">
                <a:avLst/>
              </a:prstGeom>
              <a:blipFill>
                <a:blip r:embed="rId6"/>
                <a:stretch>
                  <a:fillRect l="-2557" t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42EF6B0-D063-7112-7CCE-3B3F8AD48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261" y="2175547"/>
            <a:ext cx="5784846" cy="358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667EEFE-A25A-948A-3822-DABD69EC4483}"/>
                  </a:ext>
                </a:extLst>
              </p:cNvPr>
              <p:cNvSpPr/>
              <p:nvPr/>
            </p:nvSpPr>
            <p:spPr>
              <a:xfrm>
                <a:off x="7024161" y="3413245"/>
                <a:ext cx="18273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667EEFE-A25A-948A-3822-DABD69EC4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61" y="3413245"/>
                <a:ext cx="1827359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66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如何评估？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F1FBC6-768A-6496-929D-69A1D680462D}"/>
              </a:ext>
            </a:extLst>
          </p:cNvPr>
          <p:cNvSpPr txBox="1"/>
          <p:nvPr/>
        </p:nvSpPr>
        <p:spPr>
          <a:xfrm>
            <a:off x="1025912" y="1701724"/>
            <a:ext cx="889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在测试数据上，我们通常计算分类准确率指标来衡量模型的好坏，它的算法为：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/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𝑟𝑖𝑔h𝑡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𝑎𝑟𝑔𝑚𝑎𝑥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0DF8FD7-4CF1-0F24-A8BB-F0B923026CF9}"/>
              </a:ext>
            </a:extLst>
          </p:cNvPr>
          <p:cNvSpPr txBox="1"/>
          <p:nvPr/>
        </p:nvSpPr>
        <p:spPr>
          <a:xfrm>
            <a:off x="1025912" y="4824030"/>
            <a:ext cx="966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一般评价分类器在测试数据中的好坏是用准确率计算，而不是交叉熵。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/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blipFill>
                <a:blip r:embed="rId5"/>
                <a:stretch>
                  <a:fillRect l="-2564" r="-170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967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49ABB25-3A16-FB8E-A0D6-A906B723C6CD}"/>
              </a:ext>
            </a:extLst>
          </p:cNvPr>
          <p:cNvSpPr txBox="1">
            <a:spLocks/>
          </p:cNvSpPr>
          <p:nvPr/>
        </p:nvSpPr>
        <p:spPr>
          <a:xfrm>
            <a:off x="814039" y="1597573"/>
            <a:ext cx="9735428" cy="3745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人工神经网络的工作原理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如何用人工神经网络来做预测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数据处理方法：类型变量、归一化、分批次训练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如何分析一个训练好的人工神经网络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运用神经网络进行分类的基本原理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中构建序列化神经网络的方法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52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1AF0EEC-212F-191E-AC43-8CFC0C3921BB}"/>
                  </a:ext>
                </a:extLst>
              </p:cNvPr>
              <p:cNvSpPr/>
              <p:nvPr/>
            </p:nvSpPr>
            <p:spPr>
              <a:xfrm>
                <a:off x="7697921" y="1386459"/>
                <a:ext cx="2463623" cy="725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zh-CN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2000" i="1">
                              <a:latin typeface="Cambria Math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kumimoji="1" lang="en-US" altLang="zh-CN" sz="200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⁡(</m:t>
                          </m:r>
                          <m:r>
                            <a:rPr kumimoji="1" lang="zh-CN" alt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CN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sz="20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1AF0EEC-212F-191E-AC43-8CFC0C392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1" y="1386459"/>
                <a:ext cx="2463623" cy="725135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9">
            <a:extLst>
              <a:ext uri="{FF2B5EF4-FFF2-40B4-BE49-F238E27FC236}">
                <a16:creationId xmlns:a16="http://schemas.microsoft.com/office/drawing/2014/main" id="{CACB90BB-D50E-BF10-0DAF-9EE9986BFD9C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12">
            <a:extLst>
              <a:ext uri="{FF2B5EF4-FFF2-40B4-BE49-F238E27FC236}">
                <a16:creationId xmlns:a16="http://schemas.microsoft.com/office/drawing/2014/main" id="{75C3BC94-EA19-7F3A-D44D-992DBA2B9F8B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4DD4AF70-757C-EC64-4DC4-A9ECB71B7B5C}"/>
              </a:ext>
            </a:extLst>
          </p:cNvPr>
          <p:cNvSpPr/>
          <p:nvPr/>
        </p:nvSpPr>
        <p:spPr>
          <a:xfrm>
            <a:off x="5845629" y="4523014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3BF0FB74-9618-0845-6E05-4AB27E74BF41}"/>
              </a:ext>
            </a:extLst>
          </p:cNvPr>
          <p:cNvSpPr/>
          <p:nvPr/>
        </p:nvSpPr>
        <p:spPr>
          <a:xfrm rot="10800000">
            <a:off x="8082643" y="3560451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C2027DE-8091-B677-EBCD-EF6F723DBAF4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90A90D0-6638-AA9A-DB4F-40C92A3D4AC5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A42E21-7767-A2FE-FB81-87521DC34BAE}"/>
              </a:ext>
            </a:extLst>
          </p:cNvPr>
          <p:cNvSpPr txBox="1"/>
          <p:nvPr/>
        </p:nvSpPr>
        <p:spPr>
          <a:xfrm>
            <a:off x="7697921" y="3399948"/>
            <a:ext cx="6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CA2C5C0-34AA-0510-159A-028104B03656}"/>
              </a:ext>
            </a:extLst>
          </p:cNvPr>
          <p:cNvSpPr txBox="1"/>
          <p:nvPr/>
        </p:nvSpPr>
        <p:spPr>
          <a:xfrm>
            <a:off x="7697921" y="5554094"/>
            <a:ext cx="60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cxnSp>
        <p:nvCxnSpPr>
          <p:cNvPr id="33" name="直接箭头连接符 9">
            <a:extLst>
              <a:ext uri="{FF2B5EF4-FFF2-40B4-BE49-F238E27FC236}">
                <a16:creationId xmlns:a16="http://schemas.microsoft.com/office/drawing/2014/main" id="{3295D812-A466-2DB2-26B3-B20F1D82EEE6}"/>
              </a:ext>
            </a:extLst>
          </p:cNvPr>
          <p:cNvCxnSpPr/>
          <p:nvPr/>
        </p:nvCxnSpPr>
        <p:spPr>
          <a:xfrm flipV="1">
            <a:off x="5672129" y="3560570"/>
            <a:ext cx="5876271" cy="36018"/>
          </a:xfrm>
          <a:prstGeom prst="straightConnector1">
            <a:avLst/>
          </a:prstGeom>
          <a:ln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46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Single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Hidden</a:t>
            </a:r>
            <a:r>
              <a:rPr lang="zh-CN" altLang="en-US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lang="en-US" altLang="zh-CN" sz="36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Neuron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80A75D-9C6F-7965-C80F-228A1C8E4889}"/>
              </a:ext>
            </a:extLst>
          </p:cNvPr>
          <p:cNvSpPr/>
          <p:nvPr/>
        </p:nvSpPr>
        <p:spPr>
          <a:xfrm>
            <a:off x="1761843" y="3438497"/>
            <a:ext cx="581667" cy="571500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1FDC251C-C500-1419-0545-D9A23BCA864C}"/>
              </a:ext>
            </a:extLst>
          </p:cNvPr>
          <p:cNvSpPr/>
          <p:nvPr/>
        </p:nvSpPr>
        <p:spPr>
          <a:xfrm>
            <a:off x="1834243" y="3511083"/>
            <a:ext cx="408214" cy="409767"/>
          </a:xfrm>
          <a:custGeom>
            <a:avLst/>
            <a:gdLst>
              <a:gd name="connsiteX0" fmla="*/ 0 w 408214"/>
              <a:gd name="connsiteY0" fmla="*/ 398056 h 409767"/>
              <a:gd name="connsiteX1" fmla="*/ 130628 w 408214"/>
              <a:gd name="connsiteY1" fmla="*/ 365399 h 409767"/>
              <a:gd name="connsiteX2" fmla="*/ 244928 w 408214"/>
              <a:gd name="connsiteY2" fmla="*/ 38827 h 409767"/>
              <a:gd name="connsiteX3" fmla="*/ 408214 w 408214"/>
              <a:gd name="connsiteY3" fmla="*/ 6170 h 40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14" h="409767">
                <a:moveTo>
                  <a:pt x="0" y="398056"/>
                </a:moveTo>
                <a:cubicBezTo>
                  <a:pt x="44903" y="411663"/>
                  <a:pt x="89807" y="425270"/>
                  <a:pt x="130628" y="365399"/>
                </a:cubicBezTo>
                <a:cubicBezTo>
                  <a:pt x="171449" y="305528"/>
                  <a:pt x="198664" y="98698"/>
                  <a:pt x="244928" y="38827"/>
                </a:cubicBezTo>
                <a:cubicBezTo>
                  <a:pt x="291192" y="-21044"/>
                  <a:pt x="408214" y="6170"/>
                  <a:pt x="408214" y="61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F50477E3-A2FA-7AF2-B597-834054FA3316}"/>
              </a:ext>
            </a:extLst>
          </p:cNvPr>
          <p:cNvCxnSpPr/>
          <p:nvPr/>
        </p:nvCxnSpPr>
        <p:spPr>
          <a:xfrm flipV="1">
            <a:off x="2038350" y="4009997"/>
            <a:ext cx="1" cy="142967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41FF7BFF-5A51-AC3B-3B50-F00CF0715C74}"/>
              </a:ext>
            </a:extLst>
          </p:cNvPr>
          <p:cNvCxnSpPr>
            <a:stCxn id="11" idx="0"/>
            <a:endCxn id="35" idx="4"/>
          </p:cNvCxnSpPr>
          <p:nvPr/>
        </p:nvCxnSpPr>
        <p:spPr>
          <a:xfrm flipV="1">
            <a:off x="2052677" y="2290277"/>
            <a:ext cx="1678" cy="1148220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3D8894-E32B-0C41-9420-47534AA5B892}"/>
              </a:ext>
            </a:extLst>
          </p:cNvPr>
          <p:cNvSpPr txBox="1"/>
          <p:nvPr/>
        </p:nvSpPr>
        <p:spPr>
          <a:xfrm>
            <a:off x="1533525" y="4540166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7D3B58-35FF-EE37-A0E2-C906308BAF64}"/>
              </a:ext>
            </a:extLst>
          </p:cNvPr>
          <p:cNvSpPr txBox="1"/>
          <p:nvPr/>
        </p:nvSpPr>
        <p:spPr>
          <a:xfrm>
            <a:off x="2457091" y="3551517"/>
            <a:ext cx="39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C7BBBA5-BB38-6E8C-D80A-C60E660A6C32}"/>
              </a:ext>
            </a:extLst>
          </p:cNvPr>
          <p:cNvSpPr txBox="1"/>
          <p:nvPr/>
        </p:nvSpPr>
        <p:spPr>
          <a:xfrm>
            <a:off x="1931033" y="5439667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70DD53-36C0-4144-90FD-0E1B7DD87911}"/>
              </a:ext>
            </a:extLst>
          </p:cNvPr>
          <p:cNvSpPr txBox="1"/>
          <p:nvPr/>
        </p:nvSpPr>
        <p:spPr>
          <a:xfrm>
            <a:off x="1931033" y="1690688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/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BC2E7D-89FE-0770-59CA-628F5D5B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335" y="2787122"/>
                <a:ext cx="1778949" cy="276999"/>
              </a:xfrm>
              <a:prstGeom prst="rect">
                <a:avLst/>
              </a:prstGeom>
              <a:blipFill>
                <a:blip r:embed="rId4"/>
                <a:stretch>
                  <a:fillRect l="-2837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B67A9DA-133F-4042-B901-739AA6B491E4}"/>
              </a:ext>
            </a:extLst>
          </p:cNvPr>
          <p:cNvSpPr txBox="1"/>
          <p:nvPr/>
        </p:nvSpPr>
        <p:spPr>
          <a:xfrm>
            <a:off x="1533525" y="2651601"/>
            <a:ext cx="60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w'</a:t>
            </a:r>
            <a:endParaRPr kumimoji="1"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BAB16D9-F30B-6B5B-E456-A058C72F53E7}"/>
              </a:ext>
            </a:extLst>
          </p:cNvPr>
          <p:cNvSpPr/>
          <p:nvPr/>
        </p:nvSpPr>
        <p:spPr>
          <a:xfrm>
            <a:off x="1937850" y="5234391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9B681B9-4176-02E1-CC30-D9AC962F80E4}"/>
              </a:ext>
            </a:extLst>
          </p:cNvPr>
          <p:cNvSpPr/>
          <p:nvPr/>
        </p:nvSpPr>
        <p:spPr>
          <a:xfrm>
            <a:off x="1943290" y="2055760"/>
            <a:ext cx="222130" cy="234517"/>
          </a:xfrm>
          <a:prstGeom prst="ellipse">
            <a:avLst/>
          </a:prstGeom>
          <a:solidFill>
            <a:srgbClr val="FF7200"/>
          </a:solidFill>
          <a:ln>
            <a:solidFill>
              <a:srgbClr val="FF7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79863F-2018-8A8F-14F5-5031A30D1754}"/>
                  </a:ext>
                </a:extLst>
              </p:cNvPr>
              <p:cNvSpPr/>
              <p:nvPr/>
            </p:nvSpPr>
            <p:spPr>
              <a:xfrm>
                <a:off x="7697921" y="1386459"/>
                <a:ext cx="2396554" cy="568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f>
                      <m:f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000" i="1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zh-CN" sz="200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⁡(</m:t>
                        </m:r>
                        <m:r>
                          <a:rPr kumimoji="1" lang="zh-CN" altLang="en-US" sz="2000" b="0" i="1" smtClean="0"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kumimoji="1" lang="en-US" altLang="zh-CN" sz="20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sz="2000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579863F-2018-8A8F-14F5-5031A30D1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921" y="1386459"/>
                <a:ext cx="2396554" cy="568297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9">
            <a:extLst>
              <a:ext uri="{FF2B5EF4-FFF2-40B4-BE49-F238E27FC236}">
                <a16:creationId xmlns:a16="http://schemas.microsoft.com/office/drawing/2014/main" id="{652122F7-9CAA-2619-3350-6BC67D1B17AF}"/>
              </a:ext>
            </a:extLst>
          </p:cNvPr>
          <p:cNvCxnSpPr/>
          <p:nvPr/>
        </p:nvCxnSpPr>
        <p:spPr>
          <a:xfrm>
            <a:off x="5672129" y="5502608"/>
            <a:ext cx="6191943" cy="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12">
            <a:extLst>
              <a:ext uri="{FF2B5EF4-FFF2-40B4-BE49-F238E27FC236}">
                <a16:creationId xmlns:a16="http://schemas.microsoft.com/office/drawing/2014/main" id="{3C6CCAC9-7FB4-0FBA-9440-E4EF0D3966A0}"/>
              </a:ext>
            </a:extLst>
          </p:cNvPr>
          <p:cNvCxnSpPr/>
          <p:nvPr/>
        </p:nvCxnSpPr>
        <p:spPr>
          <a:xfrm flipV="1">
            <a:off x="8061711" y="2332302"/>
            <a:ext cx="0" cy="3672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任意形状 4">
            <a:extLst>
              <a:ext uri="{FF2B5EF4-FFF2-40B4-BE49-F238E27FC236}">
                <a16:creationId xmlns:a16="http://schemas.microsoft.com/office/drawing/2014/main" id="{49DAF1BA-5FA1-B4B2-5EB9-341A8701CE06}"/>
              </a:ext>
            </a:extLst>
          </p:cNvPr>
          <p:cNvSpPr/>
          <p:nvPr/>
        </p:nvSpPr>
        <p:spPr>
          <a:xfrm>
            <a:off x="6939643" y="4540166"/>
            <a:ext cx="112206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C255FE-BCD8-B963-12D1-32FFE29E3427}"/>
              </a:ext>
            </a:extLst>
          </p:cNvPr>
          <p:cNvSpPr txBox="1"/>
          <p:nvPr/>
        </p:nvSpPr>
        <p:spPr>
          <a:xfrm>
            <a:off x="11184715" y="5624333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D9C194-CB28-9487-C4A2-3E2826D0F68F}"/>
              </a:ext>
            </a:extLst>
          </p:cNvPr>
          <p:cNvSpPr txBox="1"/>
          <p:nvPr/>
        </p:nvSpPr>
        <p:spPr>
          <a:xfrm>
            <a:off x="7459795" y="2282269"/>
            <a:ext cx="62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3804D151-19D4-8AC6-750F-233CFD10AF75}"/>
              </a:ext>
            </a:extLst>
          </p:cNvPr>
          <p:cNvSpPr/>
          <p:nvPr/>
        </p:nvSpPr>
        <p:spPr>
          <a:xfrm rot="10800000">
            <a:off x="8061711" y="3592312"/>
            <a:ext cx="112206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F034B95C-43BC-FD22-D352-F15306A1E0B4}"/>
              </a:ext>
            </a:extLst>
          </p:cNvPr>
          <p:cNvSpPr/>
          <p:nvPr/>
        </p:nvSpPr>
        <p:spPr>
          <a:xfrm>
            <a:off x="6079672" y="4522893"/>
            <a:ext cx="198203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DE39ED6C-2773-4A99-CA2C-516189C55A7E}"/>
              </a:ext>
            </a:extLst>
          </p:cNvPr>
          <p:cNvSpPr/>
          <p:nvPr/>
        </p:nvSpPr>
        <p:spPr>
          <a:xfrm rot="10800000">
            <a:off x="8066314" y="3600403"/>
            <a:ext cx="1982038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5F08044F-928A-0C76-45F6-D325771C8B5B}"/>
              </a:ext>
            </a:extLst>
          </p:cNvPr>
          <p:cNvSpPr/>
          <p:nvPr/>
        </p:nvSpPr>
        <p:spPr>
          <a:xfrm>
            <a:off x="5812971" y="4490357"/>
            <a:ext cx="2269672" cy="1030270"/>
          </a:xfrm>
          <a:custGeom>
            <a:avLst/>
            <a:gdLst>
              <a:gd name="connsiteX0" fmla="*/ 0 w 2269672"/>
              <a:gd name="connsiteY0" fmla="*/ 1028700 h 1030270"/>
              <a:gd name="connsiteX1" fmla="*/ 359229 w 2269672"/>
              <a:gd name="connsiteY1" fmla="*/ 1028700 h 1030270"/>
              <a:gd name="connsiteX2" fmla="*/ 783772 w 2269672"/>
              <a:gd name="connsiteY2" fmla="*/ 1012372 h 1030270"/>
              <a:gd name="connsiteX3" fmla="*/ 1306286 w 2269672"/>
              <a:gd name="connsiteY3" fmla="*/ 881743 h 1030270"/>
              <a:gd name="connsiteX4" fmla="*/ 1877786 w 2269672"/>
              <a:gd name="connsiteY4" fmla="*/ 587829 h 1030270"/>
              <a:gd name="connsiteX5" fmla="*/ 2188029 w 2269672"/>
              <a:gd name="connsiteY5" fmla="*/ 195943 h 1030270"/>
              <a:gd name="connsiteX6" fmla="*/ 2269672 w 2269672"/>
              <a:gd name="connsiteY6" fmla="*/ 0 h 103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2" h="1030270">
                <a:moveTo>
                  <a:pt x="0" y="1028700"/>
                </a:moveTo>
                <a:cubicBezTo>
                  <a:pt x="114300" y="1030060"/>
                  <a:pt x="228600" y="1031421"/>
                  <a:pt x="359229" y="1028700"/>
                </a:cubicBezTo>
                <a:cubicBezTo>
                  <a:pt x="489858" y="1025979"/>
                  <a:pt x="625929" y="1036865"/>
                  <a:pt x="783772" y="1012372"/>
                </a:cubicBezTo>
                <a:cubicBezTo>
                  <a:pt x="941615" y="987879"/>
                  <a:pt x="1123950" y="952500"/>
                  <a:pt x="1306286" y="881743"/>
                </a:cubicBezTo>
                <a:cubicBezTo>
                  <a:pt x="1488622" y="810986"/>
                  <a:pt x="1730829" y="702129"/>
                  <a:pt x="1877786" y="587829"/>
                </a:cubicBezTo>
                <a:cubicBezTo>
                  <a:pt x="2024743" y="473529"/>
                  <a:pt x="2122715" y="293914"/>
                  <a:pt x="2188029" y="195943"/>
                </a:cubicBezTo>
                <a:cubicBezTo>
                  <a:pt x="2253343" y="97971"/>
                  <a:pt x="2269672" y="0"/>
                  <a:pt x="2269672" y="0"/>
                </a:cubicBezTo>
              </a:path>
            </a:pathLst>
          </a:cu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F1529A41-A8F5-ACD9-9D87-D97303412C49}"/>
              </a:ext>
            </a:extLst>
          </p:cNvPr>
          <p:cNvSpPr/>
          <p:nvPr/>
        </p:nvSpPr>
        <p:spPr>
          <a:xfrm rot="10800000">
            <a:off x="8053546" y="3599631"/>
            <a:ext cx="2269672" cy="1030270"/>
          </a:xfrm>
          <a:custGeom>
            <a:avLst/>
            <a:gdLst>
              <a:gd name="connsiteX0" fmla="*/ 0 w 2269672"/>
              <a:gd name="connsiteY0" fmla="*/ 1028700 h 1030270"/>
              <a:gd name="connsiteX1" fmla="*/ 359229 w 2269672"/>
              <a:gd name="connsiteY1" fmla="*/ 1028700 h 1030270"/>
              <a:gd name="connsiteX2" fmla="*/ 783772 w 2269672"/>
              <a:gd name="connsiteY2" fmla="*/ 1012372 h 1030270"/>
              <a:gd name="connsiteX3" fmla="*/ 1306286 w 2269672"/>
              <a:gd name="connsiteY3" fmla="*/ 881743 h 1030270"/>
              <a:gd name="connsiteX4" fmla="*/ 1877786 w 2269672"/>
              <a:gd name="connsiteY4" fmla="*/ 587829 h 1030270"/>
              <a:gd name="connsiteX5" fmla="*/ 2188029 w 2269672"/>
              <a:gd name="connsiteY5" fmla="*/ 195943 h 1030270"/>
              <a:gd name="connsiteX6" fmla="*/ 2269672 w 2269672"/>
              <a:gd name="connsiteY6" fmla="*/ 0 h 103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9672" h="1030270">
                <a:moveTo>
                  <a:pt x="0" y="1028700"/>
                </a:moveTo>
                <a:cubicBezTo>
                  <a:pt x="114300" y="1030060"/>
                  <a:pt x="228600" y="1031421"/>
                  <a:pt x="359229" y="1028700"/>
                </a:cubicBezTo>
                <a:cubicBezTo>
                  <a:pt x="489858" y="1025979"/>
                  <a:pt x="625929" y="1036865"/>
                  <a:pt x="783772" y="1012372"/>
                </a:cubicBezTo>
                <a:cubicBezTo>
                  <a:pt x="941615" y="987879"/>
                  <a:pt x="1123950" y="952500"/>
                  <a:pt x="1306286" y="881743"/>
                </a:cubicBezTo>
                <a:cubicBezTo>
                  <a:pt x="1488622" y="810986"/>
                  <a:pt x="1730829" y="702129"/>
                  <a:pt x="1877786" y="587829"/>
                </a:cubicBezTo>
                <a:cubicBezTo>
                  <a:pt x="2024743" y="473529"/>
                  <a:pt x="2122715" y="293914"/>
                  <a:pt x="2188029" y="195943"/>
                </a:cubicBezTo>
                <a:cubicBezTo>
                  <a:pt x="2253343" y="97971"/>
                  <a:pt x="2269672" y="0"/>
                  <a:pt x="2269672" y="0"/>
                </a:cubicBezTo>
              </a:path>
            </a:pathLst>
          </a:cu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446DD7E-CBCE-1914-7D66-187DEC7FFDBD}"/>
              </a:ext>
            </a:extLst>
          </p:cNvPr>
          <p:cNvSpPr txBox="1"/>
          <p:nvPr/>
        </p:nvSpPr>
        <p:spPr>
          <a:xfrm>
            <a:off x="9368197" y="4009997"/>
            <a:ext cx="121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w=10</a:t>
            </a:r>
          </a:p>
          <a:p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w=1</a:t>
            </a:r>
          </a:p>
          <a:p>
            <a:r>
              <a:rPr kumimoji="1" lang="en-US" altLang="zh-CN" dirty="0">
                <a:solidFill>
                  <a:srgbClr val="7030A0"/>
                </a:solidFill>
              </a:rPr>
              <a:t>w=0.1</a:t>
            </a:r>
            <a:endParaRPr kumimoji="1" lang="zh-CN" altLang="en-US" dirty="0">
              <a:solidFill>
                <a:srgbClr val="7030A0"/>
              </a:solidFill>
            </a:endParaRPr>
          </a:p>
          <a:p>
            <a:r>
              <a:rPr kumimoji="1" lang="en-US" altLang="zh-CN" dirty="0">
                <a:solidFill>
                  <a:srgbClr val="00B050"/>
                </a:solidFill>
              </a:rPr>
              <a:t>w=-1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53B2FC5-05D3-4B2F-A4F7-9A2A7A9FC463}"/>
              </a:ext>
            </a:extLst>
          </p:cNvPr>
          <p:cNvSpPr txBox="1"/>
          <p:nvPr/>
        </p:nvSpPr>
        <p:spPr>
          <a:xfrm>
            <a:off x="7601607" y="557739"/>
            <a:ext cx="31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zh-CN" altLang="en-US" dirty="0"/>
              <a:t>控制着曲线的弯曲程度</a:t>
            </a: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290FAF6D-D542-5B5A-E2FA-2B1B3C2E92AF}"/>
              </a:ext>
            </a:extLst>
          </p:cNvPr>
          <p:cNvSpPr/>
          <p:nvPr/>
        </p:nvSpPr>
        <p:spPr>
          <a:xfrm flipH="1">
            <a:off x="8061711" y="4510769"/>
            <a:ext cx="2042751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8C63BBB7-BF18-2BAF-D95C-0DB9E0A72D92}"/>
              </a:ext>
            </a:extLst>
          </p:cNvPr>
          <p:cNvSpPr/>
          <p:nvPr/>
        </p:nvSpPr>
        <p:spPr>
          <a:xfrm rot="10800000" flipH="1">
            <a:off x="5824698" y="3548205"/>
            <a:ext cx="2237014" cy="979715"/>
          </a:xfrm>
          <a:custGeom>
            <a:avLst/>
            <a:gdLst>
              <a:gd name="connsiteX0" fmla="*/ 0 w 2237014"/>
              <a:gd name="connsiteY0" fmla="*/ 979715 h 979715"/>
              <a:gd name="connsiteX1" fmla="*/ 1094014 w 2237014"/>
              <a:gd name="connsiteY1" fmla="*/ 979715 h 979715"/>
              <a:gd name="connsiteX2" fmla="*/ 1616528 w 2237014"/>
              <a:gd name="connsiteY2" fmla="*/ 947057 h 979715"/>
              <a:gd name="connsiteX3" fmla="*/ 2008414 w 2237014"/>
              <a:gd name="connsiteY3" fmla="*/ 718457 h 979715"/>
              <a:gd name="connsiteX4" fmla="*/ 2237014 w 2237014"/>
              <a:gd name="connsiteY4" fmla="*/ 0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014" h="979715">
                <a:moveTo>
                  <a:pt x="0" y="979715"/>
                </a:moveTo>
                <a:lnTo>
                  <a:pt x="1094014" y="979715"/>
                </a:lnTo>
                <a:cubicBezTo>
                  <a:pt x="1363435" y="974272"/>
                  <a:pt x="1464128" y="990600"/>
                  <a:pt x="1616528" y="947057"/>
                </a:cubicBezTo>
                <a:cubicBezTo>
                  <a:pt x="1768928" y="903514"/>
                  <a:pt x="1905000" y="876300"/>
                  <a:pt x="2008414" y="718457"/>
                </a:cubicBezTo>
                <a:cubicBezTo>
                  <a:pt x="2111828" y="560614"/>
                  <a:pt x="2237014" y="0"/>
                  <a:pt x="2237014" y="0"/>
                </a:cubicBezTo>
              </a:path>
            </a:pathLst>
          </a:cu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7799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4128</Words>
  <Application>Microsoft Macintosh PowerPoint</Application>
  <PresentationFormat>宽屏</PresentationFormat>
  <Paragraphs>833</Paragraphs>
  <Slides>71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4" baseType="lpstr">
      <vt:lpstr>微软雅黑</vt:lpstr>
      <vt:lpstr>Songti SC</vt:lpstr>
      <vt:lpstr>Weibei SC</vt:lpstr>
      <vt:lpstr>Arial</vt:lpstr>
      <vt:lpstr>Calibri</vt:lpstr>
      <vt:lpstr>Calibri Light</vt:lpstr>
      <vt:lpstr>Cambria Math</vt:lpstr>
      <vt:lpstr>Georgia</vt:lpstr>
      <vt:lpstr>Times New Roman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2023-03-08T08:49:04Z</dcterms:modified>
  <cp:category/>
</cp:coreProperties>
</file>